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8" r:id="rId2"/>
    <p:sldId id="356" r:id="rId3"/>
    <p:sldId id="259" r:id="rId4"/>
    <p:sldId id="260" r:id="rId5"/>
    <p:sldId id="261" r:id="rId6"/>
    <p:sldId id="262" r:id="rId7"/>
    <p:sldId id="263" r:id="rId8"/>
    <p:sldId id="264" r:id="rId9"/>
    <p:sldId id="265" r:id="rId10"/>
    <p:sldId id="266" r:id="rId11"/>
    <p:sldId id="270" r:id="rId12"/>
    <p:sldId id="267" r:id="rId13"/>
    <p:sldId id="268" r:id="rId14"/>
    <p:sldId id="269" r:id="rId15"/>
    <p:sldId id="271" r:id="rId16"/>
    <p:sldId id="272" r:id="rId17"/>
    <p:sldId id="273" r:id="rId18"/>
    <p:sldId id="274" r:id="rId19"/>
    <p:sldId id="275" r:id="rId20"/>
    <p:sldId id="276" r:id="rId21"/>
    <p:sldId id="277" r:id="rId22"/>
    <p:sldId id="285" r:id="rId23"/>
    <p:sldId id="278" r:id="rId24"/>
    <p:sldId id="284" r:id="rId25"/>
    <p:sldId id="280" r:id="rId26"/>
    <p:sldId id="286" r:id="rId27"/>
    <p:sldId id="281" r:id="rId28"/>
    <p:sldId id="287" r:id="rId29"/>
    <p:sldId id="282" r:id="rId30"/>
    <p:sldId id="288" r:id="rId31"/>
    <p:sldId id="283" r:id="rId32"/>
    <p:sldId id="293" r:id="rId33"/>
    <p:sldId id="289" r:id="rId34"/>
    <p:sldId id="294" r:id="rId35"/>
    <p:sldId id="290" r:id="rId36"/>
    <p:sldId id="295" r:id="rId37"/>
    <p:sldId id="291" r:id="rId38"/>
    <p:sldId id="296" r:id="rId39"/>
    <p:sldId id="297" r:id="rId40"/>
    <p:sldId id="292" r:id="rId41"/>
    <p:sldId id="298" r:id="rId42"/>
    <p:sldId id="299" r:id="rId43"/>
    <p:sldId id="303" r:id="rId44"/>
    <p:sldId id="300" r:id="rId45"/>
    <p:sldId id="304" r:id="rId46"/>
    <p:sldId id="301" r:id="rId47"/>
    <p:sldId id="305" r:id="rId48"/>
    <p:sldId id="302" r:id="rId49"/>
    <p:sldId id="308" r:id="rId50"/>
    <p:sldId id="309" r:id="rId51"/>
    <p:sldId id="310" r:id="rId52"/>
    <p:sldId id="306" r:id="rId53"/>
    <p:sldId id="311" r:id="rId54"/>
    <p:sldId id="307" r:id="rId55"/>
    <p:sldId id="316" r:id="rId56"/>
    <p:sldId id="312" r:id="rId57"/>
    <p:sldId id="317" r:id="rId58"/>
    <p:sldId id="314" r:id="rId59"/>
    <p:sldId id="319" r:id="rId60"/>
    <p:sldId id="318" r:id="rId61"/>
    <p:sldId id="320" r:id="rId62"/>
    <p:sldId id="315" r:id="rId63"/>
    <p:sldId id="322" r:id="rId64"/>
    <p:sldId id="321" r:id="rId65"/>
    <p:sldId id="324" r:id="rId66"/>
    <p:sldId id="323" r:id="rId67"/>
    <p:sldId id="328" r:id="rId68"/>
    <p:sldId id="325" r:id="rId69"/>
    <p:sldId id="329" r:id="rId70"/>
    <p:sldId id="326" r:id="rId71"/>
    <p:sldId id="330" r:id="rId72"/>
    <p:sldId id="327" r:id="rId73"/>
    <p:sldId id="331" r:id="rId74"/>
    <p:sldId id="332" r:id="rId75"/>
    <p:sldId id="333" r:id="rId76"/>
    <p:sldId id="334" r:id="rId77"/>
    <p:sldId id="357" r:id="rId78"/>
    <p:sldId id="335" r:id="rId79"/>
    <p:sldId id="336" r:id="rId80"/>
    <p:sldId id="337" r:id="rId81"/>
    <p:sldId id="338" r:id="rId82"/>
    <p:sldId id="339" r:id="rId83"/>
    <p:sldId id="340" r:id="rId84"/>
    <p:sldId id="343" r:id="rId85"/>
    <p:sldId id="341" r:id="rId86"/>
    <p:sldId id="342" r:id="rId87"/>
    <p:sldId id="344" r:id="rId88"/>
    <p:sldId id="345" r:id="rId89"/>
    <p:sldId id="346" r:id="rId90"/>
    <p:sldId id="347" r:id="rId91"/>
    <p:sldId id="348" r:id="rId92"/>
    <p:sldId id="354" r:id="rId93"/>
    <p:sldId id="349" r:id="rId94"/>
    <p:sldId id="353" r:id="rId95"/>
    <p:sldId id="350" r:id="rId96"/>
    <p:sldId id="351" r:id="rId97"/>
    <p:sldId id="352" r:id="rId98"/>
    <p:sldId id="355"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A2684B-68DF-4235-80F3-4FE9A98CCA3D}" v="115" dt="2021-07-06T19:12:27.5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Giftson" userId="9bf324d2bb9c1c28" providerId="LiveId" clId="{BCA2684B-68DF-4235-80F3-4FE9A98CCA3D}"/>
    <pc:docChg chg="undo custSel addSld delSld modSld">
      <pc:chgData name="Daniel Giftson" userId="9bf324d2bb9c1c28" providerId="LiveId" clId="{BCA2684B-68DF-4235-80F3-4FE9A98CCA3D}" dt="2021-07-06T19:17:45.714" v="18699" actId="20577"/>
      <pc:docMkLst>
        <pc:docMk/>
      </pc:docMkLst>
      <pc:sldChg chg="addSp delSp modSp del mod setBg setClrOvrMap delDesignElem">
        <pc:chgData name="Daniel Giftson" userId="9bf324d2bb9c1c28" providerId="LiveId" clId="{BCA2684B-68DF-4235-80F3-4FE9A98CCA3D}" dt="2021-07-04T14:20:41.528" v="628" actId="47"/>
        <pc:sldMkLst>
          <pc:docMk/>
          <pc:sldMk cId="592870627" sldId="256"/>
        </pc:sldMkLst>
        <pc:spChg chg="mod">
          <ac:chgData name="Daniel Giftson" userId="9bf324d2bb9c1c28" providerId="LiveId" clId="{BCA2684B-68DF-4235-80F3-4FE9A98CCA3D}" dt="2021-07-04T14:16:53.945" v="517" actId="14100"/>
          <ac:spMkLst>
            <pc:docMk/>
            <pc:sldMk cId="592870627" sldId="256"/>
            <ac:spMk id="2" creationId="{D71A3A54-E2C1-4372-8AFF-C1536A194E6B}"/>
          </ac:spMkLst>
        </pc:spChg>
        <pc:spChg chg="del mod">
          <ac:chgData name="Daniel Giftson" userId="9bf324d2bb9c1c28" providerId="LiveId" clId="{BCA2684B-68DF-4235-80F3-4FE9A98CCA3D}" dt="2021-07-04T13:59:35.804" v="135" actId="21"/>
          <ac:spMkLst>
            <pc:docMk/>
            <pc:sldMk cId="592870627" sldId="256"/>
            <ac:spMk id="3" creationId="{616B4F28-67D5-4525-9B95-B8C894DB3660}"/>
          </ac:spMkLst>
        </pc:spChg>
        <pc:spChg chg="add del">
          <ac:chgData name="Daniel Giftson" userId="9bf324d2bb9c1c28" providerId="LiveId" clId="{BCA2684B-68DF-4235-80F3-4FE9A98CCA3D}" dt="2021-07-04T13:57:07.106" v="5" actId="26606"/>
          <ac:spMkLst>
            <pc:docMk/>
            <pc:sldMk cId="592870627" sldId="256"/>
            <ac:spMk id="9" creationId="{87CC2527-562A-4F69-B487-4371E5B243E7}"/>
          </ac:spMkLst>
        </pc:spChg>
        <pc:spChg chg="add del">
          <ac:chgData name="Daniel Giftson" userId="9bf324d2bb9c1c28" providerId="LiveId" clId="{BCA2684B-68DF-4235-80F3-4FE9A98CCA3D}" dt="2021-07-04T13:57:15.338" v="7" actId="26606"/>
          <ac:spMkLst>
            <pc:docMk/>
            <pc:sldMk cId="592870627" sldId="256"/>
            <ac:spMk id="14" creationId="{87CC2527-562A-4F69-B487-4371E5B243E7}"/>
          </ac:spMkLst>
        </pc:spChg>
        <pc:spChg chg="add del">
          <ac:chgData name="Daniel Giftson" userId="9bf324d2bb9c1c28" providerId="LiveId" clId="{BCA2684B-68DF-4235-80F3-4FE9A98CCA3D}" dt="2021-07-04T14:03:41.196" v="250"/>
          <ac:spMkLst>
            <pc:docMk/>
            <pc:sldMk cId="592870627" sldId="256"/>
            <ac:spMk id="17" creationId="{0671A8AE-40A1-4631-A6B8-581AFF065482}"/>
          </ac:spMkLst>
        </pc:spChg>
        <pc:spChg chg="add del">
          <ac:chgData name="Daniel Giftson" userId="9bf324d2bb9c1c28" providerId="LiveId" clId="{BCA2684B-68DF-4235-80F3-4FE9A98CCA3D}" dt="2021-07-04T14:03:41.196" v="250"/>
          <ac:spMkLst>
            <pc:docMk/>
            <pc:sldMk cId="592870627" sldId="256"/>
            <ac:spMk id="19" creationId="{AB58EF07-17C2-48CF-ABB0-EEF1F17CB8F0}"/>
          </ac:spMkLst>
        </pc:spChg>
        <pc:spChg chg="add del">
          <ac:chgData name="Daniel Giftson" userId="9bf324d2bb9c1c28" providerId="LiveId" clId="{BCA2684B-68DF-4235-80F3-4FE9A98CCA3D}" dt="2021-07-04T14:03:41.196" v="250"/>
          <ac:spMkLst>
            <pc:docMk/>
            <pc:sldMk cId="592870627" sldId="256"/>
            <ac:spMk id="20" creationId="{AF2F604E-43BE-4DC3-B983-E071523364F8}"/>
          </ac:spMkLst>
        </pc:spChg>
        <pc:spChg chg="add del">
          <ac:chgData name="Daniel Giftson" userId="9bf324d2bb9c1c28" providerId="LiveId" clId="{BCA2684B-68DF-4235-80F3-4FE9A98CCA3D}" dt="2021-07-04T14:03:41.196" v="250"/>
          <ac:spMkLst>
            <pc:docMk/>
            <pc:sldMk cId="592870627" sldId="256"/>
            <ac:spMk id="21" creationId="{08C9B587-E65E-4B52-B37C-ABEBB6E87928}"/>
          </ac:spMkLst>
        </pc:spChg>
        <pc:spChg chg="add del">
          <ac:chgData name="Daniel Giftson" userId="9bf324d2bb9c1c28" providerId="LiveId" clId="{BCA2684B-68DF-4235-80F3-4FE9A98CCA3D}" dt="2021-07-04T14:19:41.871" v="623"/>
          <ac:spMkLst>
            <pc:docMk/>
            <pc:sldMk cId="592870627" sldId="256"/>
            <ac:spMk id="23" creationId="{C9D262D4-AE8B-4620-949A-609FC366FC05}"/>
          </ac:spMkLst>
        </pc:spChg>
        <pc:spChg chg="add del">
          <ac:chgData name="Daniel Giftson" userId="9bf324d2bb9c1c28" providerId="LiveId" clId="{BCA2684B-68DF-4235-80F3-4FE9A98CCA3D}" dt="2021-07-04T14:19:41.871" v="623"/>
          <ac:spMkLst>
            <pc:docMk/>
            <pc:sldMk cId="592870627" sldId="256"/>
            <ac:spMk id="25" creationId="{3605853C-E63A-49E2-84A4-4B7DD77A562C}"/>
          </ac:spMkLst>
        </pc:spChg>
        <pc:grpChg chg="add del">
          <ac:chgData name="Daniel Giftson" userId="9bf324d2bb9c1c28" providerId="LiveId" clId="{BCA2684B-68DF-4235-80F3-4FE9A98CCA3D}" dt="2021-07-04T14:19:41.871" v="623"/>
          <ac:grpSpMkLst>
            <pc:docMk/>
            <pc:sldMk cId="592870627" sldId="256"/>
            <ac:grpSpMk id="27" creationId="{9500549F-5B68-400C-A605-BDF102BDBB0A}"/>
          </ac:grpSpMkLst>
        </pc:grpChg>
        <pc:picChg chg="add del">
          <ac:chgData name="Daniel Giftson" userId="9bf324d2bb9c1c28" providerId="LiveId" clId="{BCA2684B-68DF-4235-80F3-4FE9A98CCA3D}" dt="2021-07-04T13:57:07.106" v="5" actId="26606"/>
          <ac:picMkLst>
            <pc:docMk/>
            <pc:sldMk cId="592870627" sldId="256"/>
            <ac:picMk id="5" creationId="{FA404885-2963-4C6D-82E3-7BFBBC121A79}"/>
          </ac:picMkLst>
        </pc:picChg>
        <pc:picChg chg="add del">
          <ac:chgData name="Daniel Giftson" userId="9bf324d2bb9c1c28" providerId="LiveId" clId="{BCA2684B-68DF-4235-80F3-4FE9A98CCA3D}" dt="2021-07-04T13:57:15.338" v="7" actId="26606"/>
          <ac:picMkLst>
            <pc:docMk/>
            <pc:sldMk cId="592870627" sldId="256"/>
            <ac:picMk id="13" creationId="{063EA5A5-5DE8-4926-AD40-2F6E3D45DBA4}"/>
          </ac:picMkLst>
        </pc:picChg>
        <pc:picChg chg="add mod">
          <ac:chgData name="Daniel Giftson" userId="9bf324d2bb9c1c28" providerId="LiveId" clId="{BCA2684B-68DF-4235-80F3-4FE9A98CCA3D}" dt="2021-07-04T14:04:05.079" v="251" actId="26606"/>
          <ac:picMkLst>
            <pc:docMk/>
            <pc:sldMk cId="592870627" sldId="256"/>
            <ac:picMk id="18" creationId="{32C00E3C-7106-4A5F-BCAE-930DFC0AEFEB}"/>
          </ac:picMkLst>
        </pc:picChg>
        <pc:cxnChg chg="add del">
          <ac:chgData name="Daniel Giftson" userId="9bf324d2bb9c1c28" providerId="LiveId" clId="{BCA2684B-68DF-4235-80F3-4FE9A98CCA3D}" dt="2021-07-04T13:57:07.106" v="5" actId="26606"/>
          <ac:cxnSpMkLst>
            <pc:docMk/>
            <pc:sldMk cId="592870627" sldId="256"/>
            <ac:cxnSpMk id="11" creationId="{BCDAEC91-5BCE-4B55-9CC0-43EF94CB734B}"/>
          </ac:cxnSpMkLst>
        </pc:cxnChg>
        <pc:cxnChg chg="add del">
          <ac:chgData name="Daniel Giftson" userId="9bf324d2bb9c1c28" providerId="LiveId" clId="{BCA2684B-68DF-4235-80F3-4FE9A98CCA3D}" dt="2021-07-04T13:57:15.338" v="7" actId="26606"/>
          <ac:cxnSpMkLst>
            <pc:docMk/>
            <pc:sldMk cId="592870627" sldId="256"/>
            <ac:cxnSpMk id="15" creationId="{BCDAEC91-5BCE-4B55-9CC0-43EF94CB734B}"/>
          </ac:cxnSpMkLst>
        </pc:cxnChg>
        <pc:cxnChg chg="add del">
          <ac:chgData name="Daniel Giftson" userId="9bf324d2bb9c1c28" providerId="LiveId" clId="{BCA2684B-68DF-4235-80F3-4FE9A98CCA3D}" dt="2021-07-04T14:19:41.871" v="623"/>
          <ac:cxnSpMkLst>
            <pc:docMk/>
            <pc:sldMk cId="592870627" sldId="256"/>
            <ac:cxnSpMk id="33" creationId="{1E22DAF0-5C05-4D01-A6C7-28326657739A}"/>
          </ac:cxnSpMkLst>
        </pc:cxnChg>
      </pc:sldChg>
      <pc:sldChg chg="modSp new del mod">
        <pc:chgData name="Daniel Giftson" userId="9bf324d2bb9c1c28" providerId="LiveId" clId="{BCA2684B-68DF-4235-80F3-4FE9A98CCA3D}" dt="2021-07-04T14:22:15.229" v="637" actId="47"/>
        <pc:sldMkLst>
          <pc:docMk/>
          <pc:sldMk cId="1173931293" sldId="256"/>
        </pc:sldMkLst>
        <pc:spChg chg="mod">
          <ac:chgData name="Daniel Giftson" userId="9bf324d2bb9c1c28" providerId="LiveId" clId="{BCA2684B-68DF-4235-80F3-4FE9A98CCA3D}" dt="2021-07-04T14:21:44.366" v="635" actId="14100"/>
          <ac:spMkLst>
            <pc:docMk/>
            <pc:sldMk cId="1173931293" sldId="256"/>
            <ac:spMk id="2" creationId="{18E1E4FC-7264-4FFE-BE75-9FDA40FF31E4}"/>
          </ac:spMkLst>
        </pc:spChg>
      </pc:sldChg>
      <pc:sldChg chg="modSp new del mod">
        <pc:chgData name="Daniel Giftson" userId="9bf324d2bb9c1c28" providerId="LiveId" clId="{BCA2684B-68DF-4235-80F3-4FE9A98CCA3D}" dt="2021-07-04T14:07:59.167" v="327" actId="47"/>
        <pc:sldMkLst>
          <pc:docMk/>
          <pc:sldMk cId="939447871" sldId="257"/>
        </pc:sldMkLst>
        <pc:spChg chg="mod">
          <ac:chgData name="Daniel Giftson" userId="9bf324d2bb9c1c28" providerId="LiveId" clId="{BCA2684B-68DF-4235-80F3-4FE9A98CCA3D}" dt="2021-07-04T13:56:42.680" v="3" actId="14100"/>
          <ac:spMkLst>
            <pc:docMk/>
            <pc:sldMk cId="939447871" sldId="257"/>
            <ac:spMk id="2" creationId="{B7EA5C3E-15A0-4D07-AAF3-CFC46A9CEC82}"/>
          </ac:spMkLst>
        </pc:spChg>
        <pc:spChg chg="mod">
          <ac:chgData name="Daniel Giftson" userId="9bf324d2bb9c1c28" providerId="LiveId" clId="{BCA2684B-68DF-4235-80F3-4FE9A98CCA3D}" dt="2021-07-04T14:03:41.196" v="250"/>
          <ac:spMkLst>
            <pc:docMk/>
            <pc:sldMk cId="939447871" sldId="257"/>
            <ac:spMk id="3" creationId="{0D047C4D-2684-4675-9427-A0083B41A6E9}"/>
          </ac:spMkLst>
        </pc:spChg>
      </pc:sldChg>
      <pc:sldChg chg="modSp new del mod">
        <pc:chgData name="Daniel Giftson" userId="9bf324d2bb9c1c28" providerId="LiveId" clId="{BCA2684B-68DF-4235-80F3-4FE9A98CCA3D}" dt="2021-07-04T15:03:01.114" v="676" actId="47"/>
        <pc:sldMkLst>
          <pc:docMk/>
          <pc:sldMk cId="2323929515" sldId="257"/>
        </pc:sldMkLst>
        <pc:spChg chg="mod">
          <ac:chgData name="Daniel Giftson" userId="9bf324d2bb9c1c28" providerId="LiveId" clId="{BCA2684B-68DF-4235-80F3-4FE9A98CCA3D}" dt="2021-07-04T14:23:02.957" v="672" actId="20577"/>
          <ac:spMkLst>
            <pc:docMk/>
            <pc:sldMk cId="2323929515" sldId="257"/>
            <ac:spMk id="2" creationId="{65C7171A-DABD-4A39-A98A-9CE0E2B95146}"/>
          </ac:spMkLst>
        </pc:spChg>
      </pc:sldChg>
      <pc:sldChg chg="addSp delSp modSp add del mod delDesignElem">
        <pc:chgData name="Daniel Giftson" userId="9bf324d2bb9c1c28" providerId="LiveId" clId="{BCA2684B-68DF-4235-80F3-4FE9A98CCA3D}" dt="2021-07-04T14:20:43.140" v="629" actId="47"/>
        <pc:sldMkLst>
          <pc:docMk/>
          <pc:sldMk cId="3074026479" sldId="257"/>
        </pc:sldMkLst>
        <pc:spChg chg="mod">
          <ac:chgData name="Daniel Giftson" userId="9bf324d2bb9c1c28" providerId="LiveId" clId="{BCA2684B-68DF-4235-80F3-4FE9A98CCA3D}" dt="2021-07-04T14:19:41.871" v="623"/>
          <ac:spMkLst>
            <pc:docMk/>
            <pc:sldMk cId="3074026479" sldId="257"/>
            <ac:spMk id="2" creationId="{D71A3A54-E2C1-4372-8AFF-C1536A194E6B}"/>
          </ac:spMkLst>
        </pc:spChg>
        <pc:spChg chg="add del mod">
          <ac:chgData name="Daniel Giftson" userId="9bf324d2bb9c1c28" providerId="LiveId" clId="{BCA2684B-68DF-4235-80F3-4FE9A98CCA3D}" dt="2021-07-04T14:10:14.866" v="355"/>
          <ac:spMkLst>
            <pc:docMk/>
            <pc:sldMk cId="3074026479" sldId="257"/>
            <ac:spMk id="3" creationId="{C95E1B90-A2BE-4C3E-84BE-A0FEFAC6DAFE}"/>
          </ac:spMkLst>
        </pc:spChg>
        <pc:spChg chg="add mod">
          <ac:chgData name="Daniel Giftson" userId="9bf324d2bb9c1c28" providerId="LiveId" clId="{BCA2684B-68DF-4235-80F3-4FE9A98CCA3D}" dt="2021-07-04T14:18:01.239" v="526" actId="255"/>
          <ac:spMkLst>
            <pc:docMk/>
            <pc:sldMk cId="3074026479" sldId="257"/>
            <ac:spMk id="4" creationId="{B411F3E8-548B-4E9E-A160-047AF3952D9F}"/>
          </ac:spMkLst>
        </pc:spChg>
        <pc:spChg chg="add del mod">
          <ac:chgData name="Daniel Giftson" userId="9bf324d2bb9c1c28" providerId="LiveId" clId="{BCA2684B-68DF-4235-80F3-4FE9A98CCA3D}" dt="2021-07-04T14:15:57.183" v="511"/>
          <ac:spMkLst>
            <pc:docMk/>
            <pc:sldMk cId="3074026479" sldId="257"/>
            <ac:spMk id="5" creationId="{5F11F9BE-B026-4A7C-833F-DFF2A117DACE}"/>
          </ac:spMkLst>
        </pc:spChg>
        <pc:spChg chg="add mod">
          <ac:chgData name="Daniel Giftson" userId="9bf324d2bb9c1c28" providerId="LiveId" clId="{BCA2684B-68DF-4235-80F3-4FE9A98CCA3D}" dt="2021-07-04T14:15:48.840" v="509" actId="14100"/>
          <ac:spMkLst>
            <pc:docMk/>
            <pc:sldMk cId="3074026479" sldId="257"/>
            <ac:spMk id="6" creationId="{5CB4B4C9-F73D-411A-8714-BC885A751F1D}"/>
          </ac:spMkLst>
        </pc:spChg>
        <pc:spChg chg="del">
          <ac:chgData name="Daniel Giftson" userId="9bf324d2bb9c1c28" providerId="LiveId" clId="{BCA2684B-68DF-4235-80F3-4FE9A98CCA3D}" dt="2021-07-04T14:19:41.871" v="623"/>
          <ac:spMkLst>
            <pc:docMk/>
            <pc:sldMk cId="3074026479" sldId="257"/>
            <ac:spMk id="23" creationId="{C9D262D4-AE8B-4620-949A-609FC366FC05}"/>
          </ac:spMkLst>
        </pc:spChg>
        <pc:spChg chg="del">
          <ac:chgData name="Daniel Giftson" userId="9bf324d2bb9c1c28" providerId="LiveId" clId="{BCA2684B-68DF-4235-80F3-4FE9A98CCA3D}" dt="2021-07-04T14:19:41.871" v="623"/>
          <ac:spMkLst>
            <pc:docMk/>
            <pc:sldMk cId="3074026479" sldId="257"/>
            <ac:spMk id="25" creationId="{3605853C-E63A-49E2-84A4-4B7DD77A562C}"/>
          </ac:spMkLst>
        </pc:spChg>
        <pc:grpChg chg="del">
          <ac:chgData name="Daniel Giftson" userId="9bf324d2bb9c1c28" providerId="LiveId" clId="{BCA2684B-68DF-4235-80F3-4FE9A98CCA3D}" dt="2021-07-04T14:19:41.871" v="623"/>
          <ac:grpSpMkLst>
            <pc:docMk/>
            <pc:sldMk cId="3074026479" sldId="257"/>
            <ac:grpSpMk id="27" creationId="{9500549F-5B68-400C-A605-BDF102BDBB0A}"/>
          </ac:grpSpMkLst>
        </pc:grpChg>
        <pc:cxnChg chg="del">
          <ac:chgData name="Daniel Giftson" userId="9bf324d2bb9c1c28" providerId="LiveId" clId="{BCA2684B-68DF-4235-80F3-4FE9A98CCA3D}" dt="2021-07-04T14:19:41.871" v="623"/>
          <ac:cxnSpMkLst>
            <pc:docMk/>
            <pc:sldMk cId="3074026479" sldId="257"/>
            <ac:cxnSpMk id="33" creationId="{1E22DAF0-5C05-4D01-A6C7-28326657739A}"/>
          </ac:cxnSpMkLst>
        </pc:cxnChg>
      </pc:sldChg>
      <pc:sldChg chg="modSp new del mod">
        <pc:chgData name="Daniel Giftson" userId="9bf324d2bb9c1c28" providerId="LiveId" clId="{BCA2684B-68DF-4235-80F3-4FE9A98CCA3D}" dt="2021-07-04T14:17:21.677" v="521" actId="47"/>
        <pc:sldMkLst>
          <pc:docMk/>
          <pc:sldMk cId="5296580" sldId="258"/>
        </pc:sldMkLst>
        <pc:spChg chg="mod">
          <ac:chgData name="Daniel Giftson" userId="9bf324d2bb9c1c28" providerId="LiveId" clId="{BCA2684B-68DF-4235-80F3-4FE9A98CCA3D}" dt="2021-07-04T14:17:17.922" v="520" actId="14100"/>
          <ac:spMkLst>
            <pc:docMk/>
            <pc:sldMk cId="5296580" sldId="258"/>
            <ac:spMk id="2" creationId="{295FE3B1-E34A-4DFF-875E-0746BC352E52}"/>
          </ac:spMkLst>
        </pc:spChg>
      </pc:sldChg>
      <pc:sldChg chg="addSp modSp new mod">
        <pc:chgData name="Daniel Giftson" userId="9bf324d2bb9c1c28" providerId="LiveId" clId="{BCA2684B-68DF-4235-80F3-4FE9A98CCA3D}" dt="2021-07-06T19:09:29.401" v="18688" actId="3626"/>
        <pc:sldMkLst>
          <pc:docMk/>
          <pc:sldMk cId="361783383" sldId="258"/>
        </pc:sldMkLst>
        <pc:spChg chg="mod">
          <ac:chgData name="Daniel Giftson" userId="9bf324d2bb9c1c28" providerId="LiveId" clId="{BCA2684B-68DF-4235-80F3-4FE9A98CCA3D}" dt="2021-07-06T19:09:29.401" v="18688" actId="3626"/>
          <ac:spMkLst>
            <pc:docMk/>
            <pc:sldMk cId="361783383" sldId="258"/>
            <ac:spMk id="2" creationId="{8F8C4E12-0F08-4E2D-A2DA-33472851C2C9}"/>
          </ac:spMkLst>
        </pc:spChg>
        <pc:spChg chg="add mod">
          <ac:chgData name="Daniel Giftson" userId="9bf324d2bb9c1c28" providerId="LiveId" clId="{BCA2684B-68DF-4235-80F3-4FE9A98CCA3D}" dt="2021-07-04T15:12:54.967" v="996" actId="208"/>
          <ac:spMkLst>
            <pc:docMk/>
            <pc:sldMk cId="361783383" sldId="258"/>
            <ac:spMk id="3" creationId="{617139ED-2E85-4640-B891-644BBE24A95B}"/>
          </ac:spMkLst>
        </pc:spChg>
      </pc:sldChg>
      <pc:sldChg chg="modSp new del">
        <pc:chgData name="Daniel Giftson" userId="9bf324d2bb9c1c28" providerId="LiveId" clId="{BCA2684B-68DF-4235-80F3-4FE9A98CCA3D}" dt="2021-07-04T14:08:01.011" v="328" actId="47"/>
        <pc:sldMkLst>
          <pc:docMk/>
          <pc:sldMk cId="1705766466" sldId="258"/>
        </pc:sldMkLst>
        <pc:spChg chg="mod">
          <ac:chgData name="Daniel Giftson" userId="9bf324d2bb9c1c28" providerId="LiveId" clId="{BCA2684B-68DF-4235-80F3-4FE9A98CCA3D}" dt="2021-07-04T14:03:41.196" v="250"/>
          <ac:spMkLst>
            <pc:docMk/>
            <pc:sldMk cId="1705766466" sldId="258"/>
            <ac:spMk id="2" creationId="{D0F13C0A-5C31-4CCB-B68F-C96F2091B91A}"/>
          </ac:spMkLst>
        </pc:spChg>
        <pc:spChg chg="mod">
          <ac:chgData name="Daniel Giftson" userId="9bf324d2bb9c1c28" providerId="LiveId" clId="{BCA2684B-68DF-4235-80F3-4FE9A98CCA3D}" dt="2021-07-04T14:03:41.196" v="250"/>
          <ac:spMkLst>
            <pc:docMk/>
            <pc:sldMk cId="1705766466" sldId="258"/>
            <ac:spMk id="3" creationId="{515C3D1E-D370-47CF-93D7-18345EEA4BAA}"/>
          </ac:spMkLst>
        </pc:spChg>
      </pc:sldChg>
      <pc:sldChg chg="addSp delSp modSp new del mod">
        <pc:chgData name="Daniel Giftson" userId="9bf324d2bb9c1c28" providerId="LiveId" clId="{BCA2684B-68DF-4235-80F3-4FE9A98CCA3D}" dt="2021-07-04T14:20:17.476" v="627" actId="47"/>
        <pc:sldMkLst>
          <pc:docMk/>
          <pc:sldMk cId="2550679920" sldId="258"/>
        </pc:sldMkLst>
        <pc:spChg chg="mod">
          <ac:chgData name="Daniel Giftson" userId="9bf324d2bb9c1c28" providerId="LiveId" clId="{BCA2684B-68DF-4235-80F3-4FE9A98CCA3D}" dt="2021-07-04T14:19:41.871" v="623"/>
          <ac:spMkLst>
            <pc:docMk/>
            <pc:sldMk cId="2550679920" sldId="258"/>
            <ac:spMk id="2" creationId="{EEE1BC57-01CA-4F3B-BE21-E244D4488941}"/>
          </ac:spMkLst>
        </pc:spChg>
        <pc:spChg chg="mod">
          <ac:chgData name="Daniel Giftson" userId="9bf324d2bb9c1c28" providerId="LiveId" clId="{BCA2684B-68DF-4235-80F3-4FE9A98CCA3D}" dt="2021-07-04T14:19:27.433" v="620" actId="5793"/>
          <ac:spMkLst>
            <pc:docMk/>
            <pc:sldMk cId="2550679920" sldId="258"/>
            <ac:spMk id="3" creationId="{8FC51528-0871-4FE8-81EE-0DC2130E62A5}"/>
          </ac:spMkLst>
        </pc:spChg>
        <pc:spChg chg="add del mod">
          <ac:chgData name="Daniel Giftson" userId="9bf324d2bb9c1c28" providerId="LiveId" clId="{BCA2684B-68DF-4235-80F3-4FE9A98CCA3D}" dt="2021-07-04T14:20:16.400" v="626"/>
          <ac:spMkLst>
            <pc:docMk/>
            <pc:sldMk cId="2550679920" sldId="258"/>
            <ac:spMk id="4" creationId="{A537D95A-067E-401D-85CC-5B639005D2FD}"/>
          </ac:spMkLst>
        </pc:spChg>
      </pc:sldChg>
      <pc:sldChg chg="new del">
        <pc:chgData name="Daniel Giftson" userId="9bf324d2bb9c1c28" providerId="LiveId" clId="{BCA2684B-68DF-4235-80F3-4FE9A98CCA3D}" dt="2021-07-04T15:05:35.383" v="891" actId="47"/>
        <pc:sldMkLst>
          <pc:docMk/>
          <pc:sldMk cId="363770678" sldId="259"/>
        </pc:sldMkLst>
      </pc:sldChg>
      <pc:sldChg chg="modSp new del">
        <pc:chgData name="Daniel Giftson" userId="9bf324d2bb9c1c28" providerId="LiveId" clId="{BCA2684B-68DF-4235-80F3-4FE9A98CCA3D}" dt="2021-07-04T14:08:02.626" v="329" actId="47"/>
        <pc:sldMkLst>
          <pc:docMk/>
          <pc:sldMk cId="796727982" sldId="259"/>
        </pc:sldMkLst>
        <pc:spChg chg="mod">
          <ac:chgData name="Daniel Giftson" userId="9bf324d2bb9c1c28" providerId="LiveId" clId="{BCA2684B-68DF-4235-80F3-4FE9A98CCA3D}" dt="2021-07-04T14:03:41.196" v="250"/>
          <ac:spMkLst>
            <pc:docMk/>
            <pc:sldMk cId="796727982" sldId="259"/>
            <ac:spMk id="2" creationId="{45BE1C52-E14B-43B6-862B-FF862DDE4C5D}"/>
          </ac:spMkLst>
        </pc:spChg>
        <pc:spChg chg="mod">
          <ac:chgData name="Daniel Giftson" userId="9bf324d2bb9c1c28" providerId="LiveId" clId="{BCA2684B-68DF-4235-80F3-4FE9A98CCA3D}" dt="2021-07-04T14:03:41.196" v="250"/>
          <ac:spMkLst>
            <pc:docMk/>
            <pc:sldMk cId="796727982" sldId="259"/>
            <ac:spMk id="3" creationId="{99F40685-5447-4996-8BEC-F850DA3E3204}"/>
          </ac:spMkLst>
        </pc:spChg>
      </pc:sldChg>
      <pc:sldChg chg="modSp new del mod">
        <pc:chgData name="Daniel Giftson" userId="9bf324d2bb9c1c28" providerId="LiveId" clId="{BCA2684B-68DF-4235-80F3-4FE9A98CCA3D}" dt="2021-07-04T15:08:23.754" v="896" actId="47"/>
        <pc:sldMkLst>
          <pc:docMk/>
          <pc:sldMk cId="2074936636" sldId="259"/>
        </pc:sldMkLst>
        <pc:spChg chg="mod">
          <ac:chgData name="Daniel Giftson" userId="9bf324d2bb9c1c28" providerId="LiveId" clId="{BCA2684B-68DF-4235-80F3-4FE9A98CCA3D}" dt="2021-07-04T15:06:12.175" v="895" actId="14100"/>
          <ac:spMkLst>
            <pc:docMk/>
            <pc:sldMk cId="2074936636" sldId="259"/>
            <ac:spMk id="2" creationId="{0F4100BE-4B66-4ACB-8E24-7BB4C1A9C3EB}"/>
          </ac:spMkLst>
        </pc:spChg>
      </pc:sldChg>
      <pc:sldChg chg="addSp modSp new mod">
        <pc:chgData name="Daniel Giftson" userId="9bf324d2bb9c1c28" providerId="LiveId" clId="{BCA2684B-68DF-4235-80F3-4FE9A98CCA3D}" dt="2021-07-04T15:16:32.508" v="1068" actId="14100"/>
        <pc:sldMkLst>
          <pc:docMk/>
          <pc:sldMk cId="2135240853" sldId="259"/>
        </pc:sldMkLst>
        <pc:spChg chg="mod">
          <ac:chgData name="Daniel Giftson" userId="9bf324d2bb9c1c28" providerId="LiveId" clId="{BCA2684B-68DF-4235-80F3-4FE9A98CCA3D}" dt="2021-07-04T15:16:32.508" v="1068" actId="14100"/>
          <ac:spMkLst>
            <pc:docMk/>
            <pc:sldMk cId="2135240853" sldId="259"/>
            <ac:spMk id="2" creationId="{2492FAA4-01D3-44F3-8CA7-82CB53D5930A}"/>
          </ac:spMkLst>
        </pc:spChg>
        <pc:spChg chg="add mod">
          <ac:chgData name="Daniel Giftson" userId="9bf324d2bb9c1c28" providerId="LiveId" clId="{BCA2684B-68DF-4235-80F3-4FE9A98CCA3D}" dt="2021-07-04T15:13:20.573" v="999" actId="208"/>
          <ac:spMkLst>
            <pc:docMk/>
            <pc:sldMk cId="2135240853" sldId="259"/>
            <ac:spMk id="3" creationId="{8E96E4F5-C175-4732-A8F5-F5FE08EE401B}"/>
          </ac:spMkLst>
        </pc:spChg>
      </pc:sldChg>
      <pc:sldChg chg="addSp modSp new mod">
        <pc:chgData name="Daniel Giftson" userId="9bf324d2bb9c1c28" providerId="LiveId" clId="{BCA2684B-68DF-4235-80F3-4FE9A98CCA3D}" dt="2021-07-06T19:09:52.137" v="18691" actId="3626"/>
        <pc:sldMkLst>
          <pc:docMk/>
          <pc:sldMk cId="1348714804" sldId="260"/>
        </pc:sldMkLst>
        <pc:spChg chg="mod">
          <ac:chgData name="Daniel Giftson" userId="9bf324d2bb9c1c28" providerId="LiveId" clId="{BCA2684B-68DF-4235-80F3-4FE9A98CCA3D}" dt="2021-07-04T15:38:07.384" v="2112" actId="14100"/>
          <ac:spMkLst>
            <pc:docMk/>
            <pc:sldMk cId="1348714804" sldId="260"/>
            <ac:spMk id="2" creationId="{B91D41E3-F3CC-4BB7-A50E-2E00E63AF83B}"/>
          </ac:spMkLst>
        </pc:spChg>
        <pc:spChg chg="mod">
          <ac:chgData name="Daniel Giftson" userId="9bf324d2bb9c1c28" providerId="LiveId" clId="{BCA2684B-68DF-4235-80F3-4FE9A98CCA3D}" dt="2021-07-06T19:09:52.137" v="18691" actId="3626"/>
          <ac:spMkLst>
            <pc:docMk/>
            <pc:sldMk cId="1348714804" sldId="260"/>
            <ac:spMk id="3" creationId="{B3B912FB-E933-497D-A895-5895B84F2225}"/>
          </ac:spMkLst>
        </pc:spChg>
        <pc:spChg chg="add mod">
          <ac:chgData name="Daniel Giftson" userId="9bf324d2bb9c1c28" providerId="LiveId" clId="{BCA2684B-68DF-4235-80F3-4FE9A98CCA3D}" dt="2021-07-04T15:39:09.610" v="2117" actId="208"/>
          <ac:spMkLst>
            <pc:docMk/>
            <pc:sldMk cId="1348714804" sldId="260"/>
            <ac:spMk id="4" creationId="{2A200625-8C14-44ED-942B-7F7A22F31919}"/>
          </ac:spMkLst>
        </pc:spChg>
      </pc:sldChg>
      <pc:sldChg chg="modSp new del mod">
        <pc:chgData name="Daniel Giftson" userId="9bf324d2bb9c1c28" providerId="LiveId" clId="{BCA2684B-68DF-4235-80F3-4FE9A98CCA3D}" dt="2021-07-04T14:08:04.311" v="330" actId="47"/>
        <pc:sldMkLst>
          <pc:docMk/>
          <pc:sldMk cId="2383888864" sldId="260"/>
        </pc:sldMkLst>
        <pc:spChg chg="mod">
          <ac:chgData name="Daniel Giftson" userId="9bf324d2bb9c1c28" providerId="LiveId" clId="{BCA2684B-68DF-4235-80F3-4FE9A98CCA3D}" dt="2021-07-04T14:05:36.474" v="318" actId="14100"/>
          <ac:spMkLst>
            <pc:docMk/>
            <pc:sldMk cId="2383888864" sldId="260"/>
            <ac:spMk id="2" creationId="{60749B1C-9758-4B57-AD8A-CCDA27A1CA95}"/>
          </ac:spMkLst>
        </pc:spChg>
        <pc:spChg chg="mod">
          <ac:chgData name="Daniel Giftson" userId="9bf324d2bb9c1c28" providerId="LiveId" clId="{BCA2684B-68DF-4235-80F3-4FE9A98CCA3D}" dt="2021-07-04T14:06:28.467" v="326" actId="20577"/>
          <ac:spMkLst>
            <pc:docMk/>
            <pc:sldMk cId="2383888864" sldId="260"/>
            <ac:spMk id="3" creationId="{4F000300-2DB4-479B-8B3F-60F71AE4C987}"/>
          </ac:spMkLst>
        </pc:spChg>
      </pc:sldChg>
      <pc:sldChg chg="addSp delSp modSp new mod">
        <pc:chgData name="Daniel Giftson" userId="9bf324d2bb9c1c28" providerId="LiveId" clId="{BCA2684B-68DF-4235-80F3-4FE9A98CCA3D}" dt="2021-07-04T16:24:15.676" v="3597" actId="208"/>
        <pc:sldMkLst>
          <pc:docMk/>
          <pc:sldMk cId="2993107756" sldId="261"/>
        </pc:sldMkLst>
        <pc:spChg chg="mod">
          <ac:chgData name="Daniel Giftson" userId="9bf324d2bb9c1c28" providerId="LiveId" clId="{BCA2684B-68DF-4235-80F3-4FE9A98CCA3D}" dt="2021-07-04T16:23:49.223" v="3594" actId="14100"/>
          <ac:spMkLst>
            <pc:docMk/>
            <pc:sldMk cId="2993107756" sldId="261"/>
            <ac:spMk id="2" creationId="{3C306AEF-6716-4AF3-B9AB-3B633D836AC3}"/>
          </ac:spMkLst>
        </pc:spChg>
        <pc:spChg chg="del mod">
          <ac:chgData name="Daniel Giftson" userId="9bf324d2bb9c1c28" providerId="LiveId" clId="{BCA2684B-68DF-4235-80F3-4FE9A98CCA3D}" dt="2021-07-04T15:53:37.028" v="2288" actId="3680"/>
          <ac:spMkLst>
            <pc:docMk/>
            <pc:sldMk cId="2993107756" sldId="261"/>
            <ac:spMk id="3" creationId="{46BEE323-CBB8-4189-8BB3-8FB42FFF40D3}"/>
          </ac:spMkLst>
        </pc:spChg>
        <pc:spChg chg="add mod">
          <ac:chgData name="Daniel Giftson" userId="9bf324d2bb9c1c28" providerId="LiveId" clId="{BCA2684B-68DF-4235-80F3-4FE9A98CCA3D}" dt="2021-07-04T16:24:15.676" v="3597" actId="208"/>
          <ac:spMkLst>
            <pc:docMk/>
            <pc:sldMk cId="2993107756" sldId="261"/>
            <ac:spMk id="5" creationId="{7A6EAFEF-628C-4520-A824-23C31EEDF613}"/>
          </ac:spMkLst>
        </pc:spChg>
        <pc:graphicFrameChg chg="add mod ord modGraphic">
          <ac:chgData name="Daniel Giftson" userId="9bf324d2bb9c1c28" providerId="LiveId" clId="{BCA2684B-68DF-4235-80F3-4FE9A98CCA3D}" dt="2021-07-04T16:23:42.347" v="3592" actId="14100"/>
          <ac:graphicFrameMkLst>
            <pc:docMk/>
            <pc:sldMk cId="2993107756" sldId="261"/>
            <ac:graphicFrameMk id="4" creationId="{8B1FA7CB-591F-489B-B3C6-FD50EC581501}"/>
          </ac:graphicFrameMkLst>
        </pc:graphicFrameChg>
      </pc:sldChg>
      <pc:sldChg chg="addSp delSp modSp new del mod">
        <pc:chgData name="Daniel Giftson" userId="9bf324d2bb9c1c28" providerId="LiveId" clId="{BCA2684B-68DF-4235-80F3-4FE9A98CCA3D}" dt="2021-07-04T15:52:28.660" v="2237" actId="47"/>
        <pc:sldMkLst>
          <pc:docMk/>
          <pc:sldMk cId="3442047530" sldId="261"/>
        </pc:sldMkLst>
        <pc:spChg chg="mod">
          <ac:chgData name="Daniel Giftson" userId="9bf324d2bb9c1c28" providerId="LiveId" clId="{BCA2684B-68DF-4235-80F3-4FE9A98CCA3D}" dt="2021-07-04T15:45:38.768" v="2179" actId="20577"/>
          <ac:spMkLst>
            <pc:docMk/>
            <pc:sldMk cId="3442047530" sldId="261"/>
            <ac:spMk id="2" creationId="{6C9C0622-D9D2-4309-88BB-74FAE2D653C3}"/>
          </ac:spMkLst>
        </pc:spChg>
        <pc:spChg chg="del mod">
          <ac:chgData name="Daniel Giftson" userId="9bf324d2bb9c1c28" providerId="LiveId" clId="{BCA2684B-68DF-4235-80F3-4FE9A98CCA3D}" dt="2021-07-04T15:47:11.116" v="2184" actId="3680"/>
          <ac:spMkLst>
            <pc:docMk/>
            <pc:sldMk cId="3442047530" sldId="261"/>
            <ac:spMk id="3" creationId="{A1016062-3A2A-49C7-A1B0-DC5DA79F2EB2}"/>
          </ac:spMkLst>
        </pc:spChg>
        <pc:spChg chg="add del mod">
          <ac:chgData name="Daniel Giftson" userId="9bf324d2bb9c1c28" providerId="LiveId" clId="{BCA2684B-68DF-4235-80F3-4FE9A98CCA3D}" dt="2021-07-04T15:52:27.083" v="2234"/>
          <ac:spMkLst>
            <pc:docMk/>
            <pc:sldMk cId="3442047530" sldId="261"/>
            <ac:spMk id="5" creationId="{CB674395-54A1-4659-B053-757685CAE9F5}"/>
          </ac:spMkLst>
        </pc:spChg>
        <pc:spChg chg="add del mod">
          <ac:chgData name="Daniel Giftson" userId="9bf324d2bb9c1c28" providerId="LiveId" clId="{BCA2684B-68DF-4235-80F3-4FE9A98CCA3D}" dt="2021-07-04T15:52:27.083" v="2236"/>
          <ac:spMkLst>
            <pc:docMk/>
            <pc:sldMk cId="3442047530" sldId="261"/>
            <ac:spMk id="6" creationId="{EB3D671D-B142-4BB1-8C2C-2482E338F620}"/>
          </ac:spMkLst>
        </pc:spChg>
        <pc:graphicFrameChg chg="add mod ord modGraphic">
          <ac:chgData name="Daniel Giftson" userId="9bf324d2bb9c1c28" providerId="LiveId" clId="{BCA2684B-68DF-4235-80F3-4FE9A98CCA3D}" dt="2021-07-04T15:51:20.177" v="2232" actId="20577"/>
          <ac:graphicFrameMkLst>
            <pc:docMk/>
            <pc:sldMk cId="3442047530" sldId="261"/>
            <ac:graphicFrameMk id="4" creationId="{8398DBDD-C14E-4391-ADA2-156F8614C579}"/>
          </ac:graphicFrameMkLst>
        </pc:graphicFrameChg>
      </pc:sldChg>
      <pc:sldChg chg="addSp delSp modSp new mod">
        <pc:chgData name="Daniel Giftson" userId="9bf324d2bb9c1c28" providerId="LiveId" clId="{BCA2684B-68DF-4235-80F3-4FE9A98CCA3D}" dt="2021-07-06T14:10:54.685" v="14224" actId="20577"/>
        <pc:sldMkLst>
          <pc:docMk/>
          <pc:sldMk cId="4048011573" sldId="262"/>
        </pc:sldMkLst>
        <pc:spChg chg="mod">
          <ac:chgData name="Daniel Giftson" userId="9bf324d2bb9c1c28" providerId="LiveId" clId="{BCA2684B-68DF-4235-80F3-4FE9A98CCA3D}" dt="2021-07-04T16:39:24.561" v="4213" actId="20577"/>
          <ac:spMkLst>
            <pc:docMk/>
            <pc:sldMk cId="4048011573" sldId="262"/>
            <ac:spMk id="2" creationId="{9CA64E80-17B5-4E4C-8731-422E9F15C1F5}"/>
          </ac:spMkLst>
        </pc:spChg>
        <pc:spChg chg="del mod">
          <ac:chgData name="Daniel Giftson" userId="9bf324d2bb9c1c28" providerId="LiveId" clId="{BCA2684B-68DF-4235-80F3-4FE9A98CCA3D}" dt="2021-07-04T16:29:29.308" v="3658" actId="1957"/>
          <ac:spMkLst>
            <pc:docMk/>
            <pc:sldMk cId="4048011573" sldId="262"/>
            <ac:spMk id="3" creationId="{6C96D7AF-9FD7-4FDF-98AD-2DE71C5DED08}"/>
          </ac:spMkLst>
        </pc:spChg>
        <pc:spChg chg="add del mod">
          <ac:chgData name="Daniel Giftson" userId="9bf324d2bb9c1c28" providerId="LiveId" clId="{BCA2684B-68DF-4235-80F3-4FE9A98CCA3D}" dt="2021-07-04T16:30:37.861" v="3664" actId="3680"/>
          <ac:spMkLst>
            <pc:docMk/>
            <pc:sldMk cId="4048011573" sldId="262"/>
            <ac:spMk id="8" creationId="{491A5149-6D0A-4080-89D1-F1A59456DC10}"/>
          </ac:spMkLst>
        </pc:spChg>
        <pc:spChg chg="add mod">
          <ac:chgData name="Daniel Giftson" userId="9bf324d2bb9c1c28" providerId="LiveId" clId="{BCA2684B-68DF-4235-80F3-4FE9A98CCA3D}" dt="2021-07-04T16:39:48.990" v="4216" actId="208"/>
          <ac:spMkLst>
            <pc:docMk/>
            <pc:sldMk cId="4048011573" sldId="262"/>
            <ac:spMk id="10" creationId="{9B046EB4-B084-422A-BB3A-D11E2E86BD15}"/>
          </ac:spMkLst>
        </pc:spChg>
        <pc:graphicFrameChg chg="add del mod">
          <ac:chgData name="Daniel Giftson" userId="9bf324d2bb9c1c28" providerId="LiveId" clId="{BCA2684B-68DF-4235-80F3-4FE9A98CCA3D}" dt="2021-07-04T16:30:19.667" v="3661" actId="478"/>
          <ac:graphicFrameMkLst>
            <pc:docMk/>
            <pc:sldMk cId="4048011573" sldId="262"/>
            <ac:graphicFrameMk id="6" creationId="{5191F10F-8203-4558-AA91-F2909D42AF07}"/>
          </ac:graphicFrameMkLst>
        </pc:graphicFrameChg>
        <pc:graphicFrameChg chg="add mod ord modGraphic">
          <ac:chgData name="Daniel Giftson" userId="9bf324d2bb9c1c28" providerId="LiveId" clId="{BCA2684B-68DF-4235-80F3-4FE9A98CCA3D}" dt="2021-07-06T14:10:54.685" v="14224" actId="20577"/>
          <ac:graphicFrameMkLst>
            <pc:docMk/>
            <pc:sldMk cId="4048011573" sldId="262"/>
            <ac:graphicFrameMk id="9" creationId="{7B55A57F-07C0-4663-8B68-1052F1CF3468}"/>
          </ac:graphicFrameMkLst>
        </pc:graphicFrameChg>
      </pc:sldChg>
      <pc:sldChg chg="addSp delSp modSp new del mod">
        <pc:chgData name="Daniel Giftson" userId="9bf324d2bb9c1c28" providerId="LiveId" clId="{BCA2684B-68DF-4235-80F3-4FE9A98CCA3D}" dt="2021-07-04T17:13:38.592" v="4545" actId="47"/>
        <pc:sldMkLst>
          <pc:docMk/>
          <pc:sldMk cId="313439261" sldId="263"/>
        </pc:sldMkLst>
        <pc:spChg chg="mod">
          <ac:chgData name="Daniel Giftson" userId="9bf324d2bb9c1c28" providerId="LiveId" clId="{BCA2684B-68DF-4235-80F3-4FE9A98CCA3D}" dt="2021-07-04T17:12:27.521" v="4503" actId="20577"/>
          <ac:spMkLst>
            <pc:docMk/>
            <pc:sldMk cId="313439261" sldId="263"/>
            <ac:spMk id="2" creationId="{211E548A-C0CE-4B42-A025-2CAE974B7DC8}"/>
          </ac:spMkLst>
        </pc:spChg>
        <pc:spChg chg="del mod">
          <ac:chgData name="Daniel Giftson" userId="9bf324d2bb9c1c28" providerId="LiveId" clId="{BCA2684B-68DF-4235-80F3-4FE9A98CCA3D}" dt="2021-07-04T17:08:04.216" v="4457" actId="478"/>
          <ac:spMkLst>
            <pc:docMk/>
            <pc:sldMk cId="313439261" sldId="263"/>
            <ac:spMk id="3" creationId="{2AE91A11-ADAA-4F84-9F2B-E74944B41BF7}"/>
          </ac:spMkLst>
        </pc:spChg>
        <pc:spChg chg="add del mod">
          <ac:chgData name="Daniel Giftson" userId="9bf324d2bb9c1c28" providerId="LiveId" clId="{BCA2684B-68DF-4235-80F3-4FE9A98CCA3D}" dt="2021-07-04T17:09:44.134" v="4459" actId="478"/>
          <ac:spMkLst>
            <pc:docMk/>
            <pc:sldMk cId="313439261" sldId="263"/>
            <ac:spMk id="5" creationId="{E945C9AF-6428-4580-98D0-6BE61003AFD7}"/>
          </ac:spMkLst>
        </pc:spChg>
        <pc:spChg chg="add mod">
          <ac:chgData name="Daniel Giftson" userId="9bf324d2bb9c1c28" providerId="LiveId" clId="{BCA2684B-68DF-4235-80F3-4FE9A98CCA3D}" dt="2021-07-04T17:12:58.603" v="4544" actId="20577"/>
          <ac:spMkLst>
            <pc:docMk/>
            <pc:sldMk cId="313439261" sldId="263"/>
            <ac:spMk id="7" creationId="{D17E69AB-3F88-4D7A-B787-AE638BEA4A19}"/>
          </ac:spMkLst>
        </pc:spChg>
        <pc:graphicFrameChg chg="add mod modGraphic">
          <ac:chgData name="Daniel Giftson" userId="9bf324d2bb9c1c28" providerId="LiveId" clId="{BCA2684B-68DF-4235-80F3-4FE9A98CCA3D}" dt="2021-07-04T17:05:21.490" v="4446" actId="14100"/>
          <ac:graphicFrameMkLst>
            <pc:docMk/>
            <pc:sldMk cId="313439261" sldId="263"/>
            <ac:graphicFrameMk id="4" creationId="{4C5ED367-39D0-49A7-852F-C189EF91B37E}"/>
          </ac:graphicFrameMkLst>
        </pc:graphicFrameChg>
      </pc:sldChg>
      <pc:sldChg chg="addSp modSp new mod">
        <pc:chgData name="Daniel Giftson" userId="9bf324d2bb9c1c28" providerId="LiveId" clId="{BCA2684B-68DF-4235-80F3-4FE9A98CCA3D}" dt="2021-07-04T17:44:10.377" v="5002" actId="20577"/>
        <pc:sldMkLst>
          <pc:docMk/>
          <pc:sldMk cId="4220207282" sldId="263"/>
        </pc:sldMkLst>
        <pc:spChg chg="mod">
          <ac:chgData name="Daniel Giftson" userId="9bf324d2bb9c1c28" providerId="LiveId" clId="{BCA2684B-68DF-4235-80F3-4FE9A98CCA3D}" dt="2021-07-04T17:14:06.228" v="4578" actId="14100"/>
          <ac:spMkLst>
            <pc:docMk/>
            <pc:sldMk cId="4220207282" sldId="263"/>
            <ac:spMk id="2" creationId="{FFE50B25-9878-4964-B975-5A6168769F10}"/>
          </ac:spMkLst>
        </pc:spChg>
        <pc:spChg chg="mod">
          <ac:chgData name="Daniel Giftson" userId="9bf324d2bb9c1c28" providerId="LiveId" clId="{BCA2684B-68DF-4235-80F3-4FE9A98CCA3D}" dt="2021-07-04T17:21:13.836" v="4738"/>
          <ac:spMkLst>
            <pc:docMk/>
            <pc:sldMk cId="4220207282" sldId="263"/>
            <ac:spMk id="3" creationId="{17775383-C660-4504-82DF-8297EAA10FA1}"/>
          </ac:spMkLst>
        </pc:spChg>
        <pc:spChg chg="add mod">
          <ac:chgData name="Daniel Giftson" userId="9bf324d2bb9c1c28" providerId="LiveId" clId="{BCA2684B-68DF-4235-80F3-4FE9A98CCA3D}" dt="2021-07-04T17:21:47.256" v="4741" actId="208"/>
          <ac:spMkLst>
            <pc:docMk/>
            <pc:sldMk cId="4220207282" sldId="263"/>
            <ac:spMk id="5" creationId="{EC93C7E9-F1A0-4115-A550-99F47DA6D52F}"/>
          </ac:spMkLst>
        </pc:spChg>
        <pc:graphicFrameChg chg="add mod modGraphic">
          <ac:chgData name="Daniel Giftson" userId="9bf324d2bb9c1c28" providerId="LiveId" clId="{BCA2684B-68DF-4235-80F3-4FE9A98CCA3D}" dt="2021-07-04T17:44:10.377" v="5002" actId="20577"/>
          <ac:graphicFrameMkLst>
            <pc:docMk/>
            <pc:sldMk cId="4220207282" sldId="263"/>
            <ac:graphicFrameMk id="4" creationId="{4DBFF513-AC80-45EB-99D5-0B9E6904EE3D}"/>
          </ac:graphicFrameMkLst>
        </pc:graphicFrameChg>
      </pc:sldChg>
      <pc:sldChg chg="addSp modSp new mod">
        <pc:chgData name="Daniel Giftson" userId="9bf324d2bb9c1c28" providerId="LiveId" clId="{BCA2684B-68DF-4235-80F3-4FE9A98CCA3D}" dt="2021-07-04T17:27:58.486" v="4814" actId="14100"/>
        <pc:sldMkLst>
          <pc:docMk/>
          <pc:sldMk cId="112911346" sldId="264"/>
        </pc:sldMkLst>
        <pc:spChg chg="mod">
          <ac:chgData name="Daniel Giftson" userId="9bf324d2bb9c1c28" providerId="LiveId" clId="{BCA2684B-68DF-4235-80F3-4FE9A98CCA3D}" dt="2021-07-04T17:25:01.923" v="4803" actId="20577"/>
          <ac:spMkLst>
            <pc:docMk/>
            <pc:sldMk cId="112911346" sldId="264"/>
            <ac:spMk id="2" creationId="{C2221F1C-E5FF-4A21-AA91-979F176A4EC9}"/>
          </ac:spMkLst>
        </pc:spChg>
        <pc:spChg chg="add mod">
          <ac:chgData name="Daniel Giftson" userId="9bf324d2bb9c1c28" providerId="LiveId" clId="{BCA2684B-68DF-4235-80F3-4FE9A98CCA3D}" dt="2021-07-04T17:27:58.486" v="4814" actId="14100"/>
          <ac:spMkLst>
            <pc:docMk/>
            <pc:sldMk cId="112911346" sldId="264"/>
            <ac:spMk id="5" creationId="{031ACDEF-E645-4F3E-B8D5-A1A4040D1249}"/>
          </ac:spMkLst>
        </pc:spChg>
        <pc:picChg chg="add mod">
          <ac:chgData name="Daniel Giftson" userId="9bf324d2bb9c1c28" providerId="LiveId" clId="{BCA2684B-68DF-4235-80F3-4FE9A98CCA3D}" dt="2021-07-04T17:27:26.078" v="4810" actId="14100"/>
          <ac:picMkLst>
            <pc:docMk/>
            <pc:sldMk cId="112911346" sldId="264"/>
            <ac:picMk id="4" creationId="{EEA13711-28AB-4047-A6C4-2B8AA3745BF9}"/>
          </ac:picMkLst>
        </pc:picChg>
      </pc:sldChg>
      <pc:sldChg chg="add del">
        <pc:chgData name="Daniel Giftson" userId="9bf324d2bb9c1c28" providerId="LiveId" clId="{BCA2684B-68DF-4235-80F3-4FE9A98CCA3D}" dt="2021-07-04T17:10:17.625" v="4496" actId="47"/>
        <pc:sldMkLst>
          <pc:docMk/>
          <pc:sldMk cId="1326236572" sldId="264"/>
        </pc:sldMkLst>
      </pc:sldChg>
      <pc:sldChg chg="addSp modSp new del mod">
        <pc:chgData name="Daniel Giftson" userId="9bf324d2bb9c1c28" providerId="LiveId" clId="{BCA2684B-68DF-4235-80F3-4FE9A98CCA3D}" dt="2021-07-04T17:22:54.535" v="4745" actId="47"/>
        <pc:sldMkLst>
          <pc:docMk/>
          <pc:sldMk cId="2404221946" sldId="264"/>
        </pc:sldMkLst>
        <pc:spChg chg="add mod">
          <ac:chgData name="Daniel Giftson" userId="9bf324d2bb9c1c28" providerId="LiveId" clId="{BCA2684B-68DF-4235-80F3-4FE9A98CCA3D}" dt="2021-07-04T17:22:44.739" v="4744" actId="207"/>
          <ac:spMkLst>
            <pc:docMk/>
            <pc:sldMk cId="2404221946" sldId="264"/>
            <ac:spMk id="2" creationId="{203F19C5-67CF-4765-BAF2-E22F11DF393E}"/>
          </ac:spMkLst>
        </pc:spChg>
      </pc:sldChg>
      <pc:sldChg chg="modSp new del mod">
        <pc:chgData name="Daniel Giftson" userId="9bf324d2bb9c1c28" providerId="LiveId" clId="{BCA2684B-68DF-4235-80F3-4FE9A98CCA3D}" dt="2021-07-04T17:24:35.780" v="4765" actId="47"/>
        <pc:sldMkLst>
          <pc:docMk/>
          <pc:sldMk cId="2924072600" sldId="264"/>
        </pc:sldMkLst>
        <pc:spChg chg="mod">
          <ac:chgData name="Daniel Giftson" userId="9bf324d2bb9c1c28" providerId="LiveId" clId="{BCA2684B-68DF-4235-80F3-4FE9A98CCA3D}" dt="2021-07-04T17:24:14.121" v="4764" actId="14100"/>
          <ac:spMkLst>
            <pc:docMk/>
            <pc:sldMk cId="2924072600" sldId="264"/>
            <ac:spMk id="2" creationId="{3DA45685-BEB1-4906-A495-174423579CBC}"/>
          </ac:spMkLst>
        </pc:spChg>
      </pc:sldChg>
      <pc:sldChg chg="addSp delSp modSp new mod">
        <pc:chgData name="Daniel Giftson" userId="9bf324d2bb9c1c28" providerId="LiveId" clId="{BCA2684B-68DF-4235-80F3-4FE9A98CCA3D}" dt="2021-07-04T17:45:34.015" v="5031" actId="207"/>
        <pc:sldMkLst>
          <pc:docMk/>
          <pc:sldMk cId="100984279" sldId="265"/>
        </pc:sldMkLst>
        <pc:spChg chg="mod">
          <ac:chgData name="Daniel Giftson" userId="9bf324d2bb9c1c28" providerId="LiveId" clId="{BCA2684B-68DF-4235-80F3-4FE9A98CCA3D}" dt="2021-07-04T17:32:45.035" v="4840" actId="14100"/>
          <ac:spMkLst>
            <pc:docMk/>
            <pc:sldMk cId="100984279" sldId="265"/>
            <ac:spMk id="2" creationId="{36F3298D-F525-4561-B0CA-40F3A981A391}"/>
          </ac:spMkLst>
        </pc:spChg>
        <pc:spChg chg="mod">
          <ac:chgData name="Daniel Giftson" userId="9bf324d2bb9c1c28" providerId="LiveId" clId="{BCA2684B-68DF-4235-80F3-4FE9A98CCA3D}" dt="2021-07-04T17:45:13.731" v="5029" actId="2711"/>
          <ac:spMkLst>
            <pc:docMk/>
            <pc:sldMk cId="100984279" sldId="265"/>
            <ac:spMk id="3" creationId="{3C39CE0C-4660-47B0-BCEA-237B93391FEE}"/>
          </ac:spMkLst>
        </pc:spChg>
        <pc:spChg chg="add mod">
          <ac:chgData name="Daniel Giftson" userId="9bf324d2bb9c1c28" providerId="LiveId" clId="{BCA2684B-68DF-4235-80F3-4FE9A98CCA3D}" dt="2021-07-04T17:45:34.015" v="5031" actId="207"/>
          <ac:spMkLst>
            <pc:docMk/>
            <pc:sldMk cId="100984279" sldId="265"/>
            <ac:spMk id="6" creationId="{4AF63F64-F55F-40E5-991D-BBA6779A8460}"/>
          </ac:spMkLst>
        </pc:spChg>
        <pc:graphicFrameChg chg="add del">
          <ac:chgData name="Daniel Giftson" userId="9bf324d2bb9c1c28" providerId="LiveId" clId="{BCA2684B-68DF-4235-80F3-4FE9A98CCA3D}" dt="2021-07-04T17:34:21.255" v="4875" actId="478"/>
          <ac:graphicFrameMkLst>
            <pc:docMk/>
            <pc:sldMk cId="100984279" sldId="265"/>
            <ac:graphicFrameMk id="4" creationId="{0A246913-E3B3-43D3-AE33-F4D3DAAE31F3}"/>
          </ac:graphicFrameMkLst>
        </pc:graphicFrameChg>
        <pc:graphicFrameChg chg="add mod modGraphic">
          <ac:chgData name="Daniel Giftson" userId="9bf324d2bb9c1c28" providerId="LiveId" clId="{BCA2684B-68DF-4235-80F3-4FE9A98CCA3D}" dt="2021-07-04T17:44:03.550" v="5001" actId="20577"/>
          <ac:graphicFrameMkLst>
            <pc:docMk/>
            <pc:sldMk cId="100984279" sldId="265"/>
            <ac:graphicFrameMk id="5" creationId="{6CBD482A-9D6F-4D24-9E33-3052AED78184}"/>
          </ac:graphicFrameMkLst>
        </pc:graphicFrameChg>
      </pc:sldChg>
      <pc:sldChg chg="addSp modSp new mod">
        <pc:chgData name="Daniel Giftson" userId="9bf324d2bb9c1c28" providerId="LiveId" clId="{BCA2684B-68DF-4235-80F3-4FE9A98CCA3D}" dt="2021-07-04T18:15:44.485" v="5431" actId="14100"/>
        <pc:sldMkLst>
          <pc:docMk/>
          <pc:sldMk cId="2156723770" sldId="266"/>
        </pc:sldMkLst>
        <pc:spChg chg="mod">
          <ac:chgData name="Daniel Giftson" userId="9bf324d2bb9c1c28" providerId="LiveId" clId="{BCA2684B-68DF-4235-80F3-4FE9A98CCA3D}" dt="2021-07-04T17:47:22.615" v="5065" actId="20577"/>
          <ac:spMkLst>
            <pc:docMk/>
            <pc:sldMk cId="2156723770" sldId="266"/>
            <ac:spMk id="2" creationId="{A8BACB74-3C48-45BC-8169-8633D0D3CE26}"/>
          </ac:spMkLst>
        </pc:spChg>
        <pc:spChg chg="add mod">
          <ac:chgData name="Daniel Giftson" userId="9bf324d2bb9c1c28" providerId="LiveId" clId="{BCA2684B-68DF-4235-80F3-4FE9A98CCA3D}" dt="2021-07-04T17:49:59.477" v="5076" actId="207"/>
          <ac:spMkLst>
            <pc:docMk/>
            <pc:sldMk cId="2156723770" sldId="266"/>
            <ac:spMk id="5" creationId="{06BE8B37-3FFF-4280-AE60-8561DFCBD153}"/>
          </ac:spMkLst>
        </pc:spChg>
        <pc:picChg chg="add mod">
          <ac:chgData name="Daniel Giftson" userId="9bf324d2bb9c1c28" providerId="LiveId" clId="{BCA2684B-68DF-4235-80F3-4FE9A98CCA3D}" dt="2021-07-04T18:15:44.485" v="5431" actId="14100"/>
          <ac:picMkLst>
            <pc:docMk/>
            <pc:sldMk cId="2156723770" sldId="266"/>
            <ac:picMk id="4" creationId="{0DA85520-93D3-41B6-BD1F-AF49A356AF39}"/>
          </ac:picMkLst>
        </pc:picChg>
      </pc:sldChg>
      <pc:sldChg chg="addSp modSp new mod">
        <pc:chgData name="Daniel Giftson" userId="9bf324d2bb9c1c28" providerId="LiveId" clId="{BCA2684B-68DF-4235-80F3-4FE9A98CCA3D}" dt="2021-07-04T17:59:04.416" v="5226" actId="14100"/>
        <pc:sldMkLst>
          <pc:docMk/>
          <pc:sldMk cId="2971435825" sldId="267"/>
        </pc:sldMkLst>
        <pc:spChg chg="mod">
          <ac:chgData name="Daniel Giftson" userId="9bf324d2bb9c1c28" providerId="LiveId" clId="{BCA2684B-68DF-4235-80F3-4FE9A98CCA3D}" dt="2021-07-04T17:50:54.253" v="5121" actId="20577"/>
          <ac:spMkLst>
            <pc:docMk/>
            <pc:sldMk cId="2971435825" sldId="267"/>
            <ac:spMk id="2" creationId="{48435BB4-20E1-46D6-BD1A-83FC379151A8}"/>
          </ac:spMkLst>
        </pc:spChg>
        <pc:spChg chg="add mod">
          <ac:chgData name="Daniel Giftson" userId="9bf324d2bb9c1c28" providerId="LiveId" clId="{BCA2684B-68DF-4235-80F3-4FE9A98CCA3D}" dt="2021-07-04T17:58:31.293" v="5221" actId="20577"/>
          <ac:spMkLst>
            <pc:docMk/>
            <pc:sldMk cId="2971435825" sldId="267"/>
            <ac:spMk id="7" creationId="{DDF85D80-1E73-4171-B5BB-D4A6AA47F3AF}"/>
          </ac:spMkLst>
        </pc:spChg>
        <pc:spChg chg="add mod">
          <ac:chgData name="Daniel Giftson" userId="9bf324d2bb9c1c28" providerId="LiveId" clId="{BCA2684B-68DF-4235-80F3-4FE9A98CCA3D}" dt="2021-07-04T17:58:49.529" v="5223" actId="207"/>
          <ac:spMkLst>
            <pc:docMk/>
            <pc:sldMk cId="2971435825" sldId="267"/>
            <ac:spMk id="8" creationId="{3CBE947C-8EDA-4E65-9DF1-94341642FA1B}"/>
          </ac:spMkLst>
        </pc:spChg>
        <pc:picChg chg="add mod">
          <ac:chgData name="Daniel Giftson" userId="9bf324d2bb9c1c28" providerId="LiveId" clId="{BCA2684B-68DF-4235-80F3-4FE9A98CCA3D}" dt="2021-07-04T17:59:04.416" v="5226" actId="14100"/>
          <ac:picMkLst>
            <pc:docMk/>
            <pc:sldMk cId="2971435825" sldId="267"/>
            <ac:picMk id="4" creationId="{F9D9C123-C6C0-4DD1-BD08-1545AA590084}"/>
          </ac:picMkLst>
        </pc:picChg>
        <pc:picChg chg="add mod">
          <ac:chgData name="Daniel Giftson" userId="9bf324d2bb9c1c28" providerId="LiveId" clId="{BCA2684B-68DF-4235-80F3-4FE9A98CCA3D}" dt="2021-07-04T17:59:00.284" v="5225" actId="14100"/>
          <ac:picMkLst>
            <pc:docMk/>
            <pc:sldMk cId="2971435825" sldId="267"/>
            <ac:picMk id="6" creationId="{C97C5240-4578-438D-8817-20C26BB5438C}"/>
          </ac:picMkLst>
        </pc:picChg>
      </pc:sldChg>
      <pc:sldChg chg="addSp modSp new mod">
        <pc:chgData name="Daniel Giftson" userId="9bf324d2bb9c1c28" providerId="LiveId" clId="{BCA2684B-68DF-4235-80F3-4FE9A98CCA3D}" dt="2021-07-04T18:06:28.422" v="5382" actId="207"/>
        <pc:sldMkLst>
          <pc:docMk/>
          <pc:sldMk cId="2193863607" sldId="268"/>
        </pc:sldMkLst>
        <pc:spChg chg="mod">
          <ac:chgData name="Daniel Giftson" userId="9bf324d2bb9c1c28" providerId="LiveId" clId="{BCA2684B-68DF-4235-80F3-4FE9A98CCA3D}" dt="2021-07-04T18:00:35.861" v="5359" actId="20577"/>
          <ac:spMkLst>
            <pc:docMk/>
            <pc:sldMk cId="2193863607" sldId="268"/>
            <ac:spMk id="2" creationId="{292024CD-347F-4372-A376-A3E44540B8A3}"/>
          </ac:spMkLst>
        </pc:spChg>
        <pc:spChg chg="add mod">
          <ac:chgData name="Daniel Giftson" userId="9bf324d2bb9c1c28" providerId="LiveId" clId="{BCA2684B-68DF-4235-80F3-4FE9A98CCA3D}" dt="2021-07-04T18:06:28.422" v="5382" actId="207"/>
          <ac:spMkLst>
            <pc:docMk/>
            <pc:sldMk cId="2193863607" sldId="268"/>
            <ac:spMk id="7" creationId="{4ED39301-92A3-4B56-AF04-11EAECD2E8F4}"/>
          </ac:spMkLst>
        </pc:spChg>
        <pc:picChg chg="add mod">
          <ac:chgData name="Daniel Giftson" userId="9bf324d2bb9c1c28" providerId="LiveId" clId="{BCA2684B-68DF-4235-80F3-4FE9A98CCA3D}" dt="2021-07-04T18:05:29.961" v="5374" actId="14100"/>
          <ac:picMkLst>
            <pc:docMk/>
            <pc:sldMk cId="2193863607" sldId="268"/>
            <ac:picMk id="4" creationId="{057390C6-2FB4-4466-8823-8E16223135B0}"/>
          </ac:picMkLst>
        </pc:picChg>
        <pc:picChg chg="add mod">
          <ac:chgData name="Daniel Giftson" userId="9bf324d2bb9c1c28" providerId="LiveId" clId="{BCA2684B-68DF-4235-80F3-4FE9A98CCA3D}" dt="2021-07-04T18:06:03.873" v="5380" actId="14100"/>
          <ac:picMkLst>
            <pc:docMk/>
            <pc:sldMk cId="2193863607" sldId="268"/>
            <ac:picMk id="6" creationId="{D58F1F30-8B9B-4362-A2CE-A30FC8139FC3}"/>
          </ac:picMkLst>
        </pc:picChg>
      </pc:sldChg>
      <pc:sldChg chg="addSp modSp new mod">
        <pc:chgData name="Daniel Giftson" userId="9bf324d2bb9c1c28" providerId="LiveId" clId="{BCA2684B-68DF-4235-80F3-4FE9A98CCA3D}" dt="2021-07-04T18:27:20.807" v="5611" actId="207"/>
        <pc:sldMkLst>
          <pc:docMk/>
          <pc:sldMk cId="563603353" sldId="269"/>
        </pc:sldMkLst>
        <pc:spChg chg="mod">
          <ac:chgData name="Daniel Giftson" userId="9bf324d2bb9c1c28" providerId="LiveId" clId="{BCA2684B-68DF-4235-80F3-4FE9A98CCA3D}" dt="2021-07-04T18:21:01.101" v="5557"/>
          <ac:spMkLst>
            <pc:docMk/>
            <pc:sldMk cId="563603353" sldId="269"/>
            <ac:spMk id="2" creationId="{917397E0-A116-4CB6-B19A-F1054E41E84D}"/>
          </ac:spMkLst>
        </pc:spChg>
        <pc:spChg chg="mod">
          <ac:chgData name="Daniel Giftson" userId="9bf324d2bb9c1c28" providerId="LiveId" clId="{BCA2684B-68DF-4235-80F3-4FE9A98CCA3D}" dt="2021-07-04T18:26:55.185" v="5609"/>
          <ac:spMkLst>
            <pc:docMk/>
            <pc:sldMk cId="563603353" sldId="269"/>
            <ac:spMk id="3" creationId="{AA591962-1554-496D-AD64-7F5A7BE65F94}"/>
          </ac:spMkLst>
        </pc:spChg>
        <pc:spChg chg="add mod">
          <ac:chgData name="Daniel Giftson" userId="9bf324d2bb9c1c28" providerId="LiveId" clId="{BCA2684B-68DF-4235-80F3-4FE9A98CCA3D}" dt="2021-07-04T18:27:20.807" v="5611" actId="207"/>
          <ac:spMkLst>
            <pc:docMk/>
            <pc:sldMk cId="563603353" sldId="269"/>
            <ac:spMk id="6" creationId="{479E4900-D5DB-4FB9-8671-A88C7D3F307D}"/>
          </ac:spMkLst>
        </pc:spChg>
        <pc:picChg chg="add mod">
          <ac:chgData name="Daniel Giftson" userId="9bf324d2bb9c1c28" providerId="LiveId" clId="{BCA2684B-68DF-4235-80F3-4FE9A98CCA3D}" dt="2021-07-04T18:24:51.394" v="5572" actId="14100"/>
          <ac:picMkLst>
            <pc:docMk/>
            <pc:sldMk cId="563603353" sldId="269"/>
            <ac:picMk id="5" creationId="{2ECE0438-AB22-45E0-94E5-F676B5108648}"/>
          </ac:picMkLst>
        </pc:picChg>
      </pc:sldChg>
      <pc:sldChg chg="addSp modSp new mod">
        <pc:chgData name="Daniel Giftson" userId="9bf324d2bb9c1c28" providerId="LiveId" clId="{BCA2684B-68DF-4235-80F3-4FE9A98CCA3D}" dt="2021-07-06T19:07:27.204" v="18687" actId="207"/>
        <pc:sldMkLst>
          <pc:docMk/>
          <pc:sldMk cId="199326287" sldId="270"/>
        </pc:sldMkLst>
        <pc:spChg chg="mod">
          <ac:chgData name="Daniel Giftson" userId="9bf324d2bb9c1c28" providerId="LiveId" clId="{BCA2684B-68DF-4235-80F3-4FE9A98CCA3D}" dt="2021-07-04T18:17:27.718" v="5499" actId="20577"/>
          <ac:spMkLst>
            <pc:docMk/>
            <pc:sldMk cId="199326287" sldId="270"/>
            <ac:spMk id="2" creationId="{530474DF-8AD6-47B0-9763-87D5CA64EF0F}"/>
          </ac:spMkLst>
        </pc:spChg>
        <pc:spChg chg="add mod">
          <ac:chgData name="Daniel Giftson" userId="9bf324d2bb9c1c28" providerId="LiveId" clId="{BCA2684B-68DF-4235-80F3-4FE9A98CCA3D}" dt="2021-07-06T19:07:27.204" v="18687" actId="207"/>
          <ac:spMkLst>
            <pc:docMk/>
            <pc:sldMk cId="199326287" sldId="270"/>
            <ac:spMk id="3" creationId="{F64E4841-A3C6-4EC5-BC7E-A9D59FA510E3}"/>
          </ac:spMkLst>
        </pc:spChg>
        <pc:picChg chg="add mod">
          <ac:chgData name="Daniel Giftson" userId="9bf324d2bb9c1c28" providerId="LiveId" clId="{BCA2684B-68DF-4235-80F3-4FE9A98CCA3D}" dt="2021-07-04T18:19:27.175" v="5518" actId="14100"/>
          <ac:picMkLst>
            <pc:docMk/>
            <pc:sldMk cId="199326287" sldId="270"/>
            <ac:picMk id="4" creationId="{36A45A0D-E9DC-42E2-BEC6-7846BD093A4D}"/>
          </ac:picMkLst>
        </pc:picChg>
        <pc:picChg chg="add mod">
          <ac:chgData name="Daniel Giftson" userId="9bf324d2bb9c1c28" providerId="LiveId" clId="{BCA2684B-68DF-4235-80F3-4FE9A98CCA3D}" dt="2021-07-04T18:19:32.674" v="5520" actId="14100"/>
          <ac:picMkLst>
            <pc:docMk/>
            <pc:sldMk cId="199326287" sldId="270"/>
            <ac:picMk id="6" creationId="{D6023D0F-DCA0-482B-AF3F-E929B4EF4689}"/>
          </ac:picMkLst>
        </pc:picChg>
      </pc:sldChg>
      <pc:sldChg chg="addSp modSp new mod">
        <pc:chgData name="Daniel Giftson" userId="9bf324d2bb9c1c28" providerId="LiveId" clId="{BCA2684B-68DF-4235-80F3-4FE9A98CCA3D}" dt="2021-07-04T18:33:31.775" v="5663" actId="207"/>
        <pc:sldMkLst>
          <pc:docMk/>
          <pc:sldMk cId="1137257178" sldId="271"/>
        </pc:sldMkLst>
        <pc:spChg chg="mod">
          <ac:chgData name="Daniel Giftson" userId="9bf324d2bb9c1c28" providerId="LiveId" clId="{BCA2684B-68DF-4235-80F3-4FE9A98CCA3D}" dt="2021-07-04T18:30:26.613" v="5657" actId="20577"/>
          <ac:spMkLst>
            <pc:docMk/>
            <pc:sldMk cId="1137257178" sldId="271"/>
            <ac:spMk id="2" creationId="{95C43934-6B4B-45D5-978C-459A26886CCA}"/>
          </ac:spMkLst>
        </pc:spChg>
        <pc:spChg chg="add mod">
          <ac:chgData name="Daniel Giftson" userId="9bf324d2bb9c1c28" providerId="LiveId" clId="{BCA2684B-68DF-4235-80F3-4FE9A98CCA3D}" dt="2021-07-04T18:33:31.775" v="5663" actId="207"/>
          <ac:spMkLst>
            <pc:docMk/>
            <pc:sldMk cId="1137257178" sldId="271"/>
            <ac:spMk id="5" creationId="{5CE2C339-01D2-41AC-B830-6C4480F6DDA1}"/>
          </ac:spMkLst>
        </pc:spChg>
        <pc:picChg chg="add mod">
          <ac:chgData name="Daniel Giftson" userId="9bf324d2bb9c1c28" providerId="LiveId" clId="{BCA2684B-68DF-4235-80F3-4FE9A98CCA3D}" dt="2021-07-04T18:33:13.632" v="5661" actId="1076"/>
          <ac:picMkLst>
            <pc:docMk/>
            <pc:sldMk cId="1137257178" sldId="271"/>
            <ac:picMk id="4" creationId="{42D5BDE3-0509-44ED-9BD7-177B9AB985B5}"/>
          </ac:picMkLst>
        </pc:picChg>
      </pc:sldChg>
      <pc:sldChg chg="addSp modSp new mod">
        <pc:chgData name="Daniel Giftson" userId="9bf324d2bb9c1c28" providerId="LiveId" clId="{BCA2684B-68DF-4235-80F3-4FE9A98CCA3D}" dt="2021-07-04T18:34:53.833" v="5721" actId="207"/>
        <pc:sldMkLst>
          <pc:docMk/>
          <pc:sldMk cId="3120508134" sldId="272"/>
        </pc:sldMkLst>
        <pc:spChg chg="mod">
          <ac:chgData name="Daniel Giftson" userId="9bf324d2bb9c1c28" providerId="LiveId" clId="{BCA2684B-68DF-4235-80F3-4FE9A98CCA3D}" dt="2021-07-04T18:34:06.065" v="5714" actId="20577"/>
          <ac:spMkLst>
            <pc:docMk/>
            <pc:sldMk cId="3120508134" sldId="272"/>
            <ac:spMk id="2" creationId="{F6534167-D6AE-4C97-B9BC-E10786D2CD6E}"/>
          </ac:spMkLst>
        </pc:spChg>
        <pc:spChg chg="add mod">
          <ac:chgData name="Daniel Giftson" userId="9bf324d2bb9c1c28" providerId="LiveId" clId="{BCA2684B-68DF-4235-80F3-4FE9A98CCA3D}" dt="2021-07-04T18:34:53.833" v="5721" actId="207"/>
          <ac:spMkLst>
            <pc:docMk/>
            <pc:sldMk cId="3120508134" sldId="272"/>
            <ac:spMk id="5" creationId="{57D4D6D1-94C0-46F5-A606-980490EE642F}"/>
          </ac:spMkLst>
        </pc:spChg>
        <pc:picChg chg="add mod">
          <ac:chgData name="Daniel Giftson" userId="9bf324d2bb9c1c28" providerId="LiveId" clId="{BCA2684B-68DF-4235-80F3-4FE9A98CCA3D}" dt="2021-07-04T18:34:33.151" v="5719" actId="14100"/>
          <ac:picMkLst>
            <pc:docMk/>
            <pc:sldMk cId="3120508134" sldId="272"/>
            <ac:picMk id="4" creationId="{CFF17913-E1C0-476C-A1B8-701F2F02E257}"/>
          </ac:picMkLst>
        </pc:picChg>
      </pc:sldChg>
      <pc:sldChg chg="addSp modSp new mod">
        <pc:chgData name="Daniel Giftson" userId="9bf324d2bb9c1c28" providerId="LiveId" clId="{BCA2684B-68DF-4235-80F3-4FE9A98CCA3D}" dt="2021-07-04T18:47:43.945" v="6738" actId="207"/>
        <pc:sldMkLst>
          <pc:docMk/>
          <pc:sldMk cId="943840977" sldId="273"/>
        </pc:sldMkLst>
        <pc:spChg chg="mod">
          <ac:chgData name="Daniel Giftson" userId="9bf324d2bb9c1c28" providerId="LiveId" clId="{BCA2684B-68DF-4235-80F3-4FE9A98CCA3D}" dt="2021-07-04T18:37:11.462" v="5740" actId="14100"/>
          <ac:spMkLst>
            <pc:docMk/>
            <pc:sldMk cId="943840977" sldId="273"/>
            <ac:spMk id="2" creationId="{872EE266-F2FD-41EF-8018-E0601E663C00}"/>
          </ac:spMkLst>
        </pc:spChg>
        <pc:spChg chg="mod">
          <ac:chgData name="Daniel Giftson" userId="9bf324d2bb9c1c28" providerId="LiveId" clId="{BCA2684B-68DF-4235-80F3-4FE9A98CCA3D}" dt="2021-07-04T18:46:01.639" v="6728" actId="14100"/>
          <ac:spMkLst>
            <pc:docMk/>
            <pc:sldMk cId="943840977" sldId="273"/>
            <ac:spMk id="3" creationId="{56BC32A4-B92A-47C6-8AE4-7D1311B210DD}"/>
          </ac:spMkLst>
        </pc:spChg>
        <pc:spChg chg="add mod">
          <ac:chgData name="Daniel Giftson" userId="9bf324d2bb9c1c28" providerId="LiveId" clId="{BCA2684B-68DF-4235-80F3-4FE9A98CCA3D}" dt="2021-07-04T18:47:43.945" v="6738" actId="207"/>
          <ac:spMkLst>
            <pc:docMk/>
            <pc:sldMk cId="943840977" sldId="273"/>
            <ac:spMk id="6" creationId="{BB89A2C0-19B5-4844-80B2-5A841221822C}"/>
          </ac:spMkLst>
        </pc:spChg>
        <pc:picChg chg="add mod">
          <ac:chgData name="Daniel Giftson" userId="9bf324d2bb9c1c28" providerId="LiveId" clId="{BCA2684B-68DF-4235-80F3-4FE9A98CCA3D}" dt="2021-07-04T18:40:57.223" v="5898" actId="14100"/>
          <ac:picMkLst>
            <pc:docMk/>
            <pc:sldMk cId="943840977" sldId="273"/>
            <ac:picMk id="5" creationId="{BEDD95E8-0D23-4B7C-A7AC-3F9927AFA2A5}"/>
          </ac:picMkLst>
        </pc:picChg>
      </pc:sldChg>
      <pc:sldChg chg="new del">
        <pc:chgData name="Daniel Giftson" userId="9bf324d2bb9c1c28" providerId="LiveId" clId="{BCA2684B-68DF-4235-80F3-4FE9A98CCA3D}" dt="2021-07-04T18:35:45.716" v="5723" actId="47"/>
        <pc:sldMkLst>
          <pc:docMk/>
          <pc:sldMk cId="3346273195" sldId="273"/>
        </pc:sldMkLst>
      </pc:sldChg>
      <pc:sldChg chg="addSp modSp new mod">
        <pc:chgData name="Daniel Giftson" userId="9bf324d2bb9c1c28" providerId="LiveId" clId="{BCA2684B-68DF-4235-80F3-4FE9A98CCA3D}" dt="2021-07-04T18:47:58.996" v="6740" actId="207"/>
        <pc:sldMkLst>
          <pc:docMk/>
          <pc:sldMk cId="3863710823" sldId="274"/>
        </pc:sldMkLst>
        <pc:spChg chg="mod">
          <ac:chgData name="Daniel Giftson" userId="9bf324d2bb9c1c28" providerId="LiveId" clId="{BCA2684B-68DF-4235-80F3-4FE9A98CCA3D}" dt="2021-07-04T18:47:21.380" v="6736" actId="255"/>
          <ac:spMkLst>
            <pc:docMk/>
            <pc:sldMk cId="3863710823" sldId="274"/>
            <ac:spMk id="2" creationId="{CAE17A37-98BE-4E9C-A6A8-601423E1797B}"/>
          </ac:spMkLst>
        </pc:spChg>
        <pc:spChg chg="add mod">
          <ac:chgData name="Daniel Giftson" userId="9bf324d2bb9c1c28" providerId="LiveId" clId="{BCA2684B-68DF-4235-80F3-4FE9A98CCA3D}" dt="2021-07-04T18:47:58.996" v="6740" actId="207"/>
          <ac:spMkLst>
            <pc:docMk/>
            <pc:sldMk cId="3863710823" sldId="274"/>
            <ac:spMk id="3" creationId="{CE9895E7-6D0B-48D9-94F3-EC499F8E71E4}"/>
          </ac:spMkLst>
        </pc:spChg>
      </pc:sldChg>
      <pc:sldChg chg="new del">
        <pc:chgData name="Daniel Giftson" userId="9bf324d2bb9c1c28" providerId="LiveId" clId="{BCA2684B-68DF-4235-80F3-4FE9A98CCA3D}" dt="2021-07-04T18:42:54.786" v="6470" actId="47"/>
        <pc:sldMkLst>
          <pc:docMk/>
          <pc:sldMk cId="4055721216" sldId="274"/>
        </pc:sldMkLst>
      </pc:sldChg>
      <pc:sldChg chg="addSp modSp new mod">
        <pc:chgData name="Daniel Giftson" userId="9bf324d2bb9c1c28" providerId="LiveId" clId="{BCA2684B-68DF-4235-80F3-4FE9A98CCA3D}" dt="2021-07-04T18:51:41.215" v="6780" actId="207"/>
        <pc:sldMkLst>
          <pc:docMk/>
          <pc:sldMk cId="184117163" sldId="275"/>
        </pc:sldMkLst>
        <pc:spChg chg="mod">
          <ac:chgData name="Daniel Giftson" userId="9bf324d2bb9c1c28" providerId="LiveId" clId="{BCA2684B-68DF-4235-80F3-4FE9A98CCA3D}" dt="2021-07-04T18:51:23.336" v="6778" actId="14100"/>
          <ac:spMkLst>
            <pc:docMk/>
            <pc:sldMk cId="184117163" sldId="275"/>
            <ac:spMk id="2" creationId="{03694830-D2A6-4EB0-AF8B-AA4FDE002F23}"/>
          </ac:spMkLst>
        </pc:spChg>
        <pc:spChg chg="add mod">
          <ac:chgData name="Daniel Giftson" userId="9bf324d2bb9c1c28" providerId="LiveId" clId="{BCA2684B-68DF-4235-80F3-4FE9A98CCA3D}" dt="2021-07-04T18:51:41.215" v="6780" actId="207"/>
          <ac:spMkLst>
            <pc:docMk/>
            <pc:sldMk cId="184117163" sldId="275"/>
            <ac:spMk id="3" creationId="{49E0936F-28EB-49CE-808B-EB27AF3F749F}"/>
          </ac:spMkLst>
        </pc:spChg>
      </pc:sldChg>
      <pc:sldChg chg="addSp modSp new mod">
        <pc:chgData name="Daniel Giftson" userId="9bf324d2bb9c1c28" providerId="LiveId" clId="{BCA2684B-68DF-4235-80F3-4FE9A98CCA3D}" dt="2021-07-04T18:55:01.378" v="6823" actId="14100"/>
        <pc:sldMkLst>
          <pc:docMk/>
          <pc:sldMk cId="2938592494" sldId="276"/>
        </pc:sldMkLst>
        <pc:spChg chg="mod">
          <ac:chgData name="Daniel Giftson" userId="9bf324d2bb9c1c28" providerId="LiveId" clId="{BCA2684B-68DF-4235-80F3-4FE9A98CCA3D}" dt="2021-07-04T18:53:01.417" v="6816" actId="20577"/>
          <ac:spMkLst>
            <pc:docMk/>
            <pc:sldMk cId="2938592494" sldId="276"/>
            <ac:spMk id="2" creationId="{7E07C242-1921-4E03-9FA9-365EBE647FF4}"/>
          </ac:spMkLst>
        </pc:spChg>
        <pc:spChg chg="add mod">
          <ac:chgData name="Daniel Giftson" userId="9bf324d2bb9c1c28" providerId="LiveId" clId="{BCA2684B-68DF-4235-80F3-4FE9A98CCA3D}" dt="2021-07-04T18:54:54.272" v="6821" actId="207"/>
          <ac:spMkLst>
            <pc:docMk/>
            <pc:sldMk cId="2938592494" sldId="276"/>
            <ac:spMk id="5" creationId="{5B0B17C6-0E2A-4491-BBAA-ED9E8F216693}"/>
          </ac:spMkLst>
        </pc:spChg>
        <pc:picChg chg="add mod">
          <ac:chgData name="Daniel Giftson" userId="9bf324d2bb9c1c28" providerId="LiveId" clId="{BCA2684B-68DF-4235-80F3-4FE9A98CCA3D}" dt="2021-07-04T18:55:01.378" v="6823" actId="14100"/>
          <ac:picMkLst>
            <pc:docMk/>
            <pc:sldMk cId="2938592494" sldId="276"/>
            <ac:picMk id="4" creationId="{BC2D2965-6807-428B-AF35-96A2B7081411}"/>
          </ac:picMkLst>
        </pc:picChg>
      </pc:sldChg>
      <pc:sldChg chg="addSp modSp new mod">
        <pc:chgData name="Daniel Giftson" userId="9bf324d2bb9c1c28" providerId="LiveId" clId="{BCA2684B-68DF-4235-80F3-4FE9A98CCA3D}" dt="2021-07-06T19:17:45.714" v="18699" actId="20577"/>
        <pc:sldMkLst>
          <pc:docMk/>
          <pc:sldMk cId="170673251" sldId="277"/>
        </pc:sldMkLst>
        <pc:spChg chg="mod">
          <ac:chgData name="Daniel Giftson" userId="9bf324d2bb9c1c28" providerId="LiveId" clId="{BCA2684B-68DF-4235-80F3-4FE9A98CCA3D}" dt="2021-07-04T18:57:44.203" v="6841" actId="14100"/>
          <ac:spMkLst>
            <pc:docMk/>
            <pc:sldMk cId="170673251" sldId="277"/>
            <ac:spMk id="2" creationId="{169350EE-BE71-493C-9511-37211D9A9904}"/>
          </ac:spMkLst>
        </pc:spChg>
        <pc:spChg chg="mod">
          <ac:chgData name="Daniel Giftson" userId="9bf324d2bb9c1c28" providerId="LiveId" clId="{BCA2684B-68DF-4235-80F3-4FE9A98CCA3D}" dt="2021-07-06T19:17:45.714" v="18699" actId="20577"/>
          <ac:spMkLst>
            <pc:docMk/>
            <pc:sldMk cId="170673251" sldId="277"/>
            <ac:spMk id="3" creationId="{EEE7D702-CBF6-4F36-B99F-5FF43A66C29C}"/>
          </ac:spMkLst>
        </pc:spChg>
        <pc:spChg chg="add mod">
          <ac:chgData name="Daniel Giftson" userId="9bf324d2bb9c1c28" providerId="LiveId" clId="{BCA2684B-68DF-4235-80F3-4FE9A98CCA3D}" dt="2021-07-04T19:02:07.952" v="6906" actId="207"/>
          <ac:spMkLst>
            <pc:docMk/>
            <pc:sldMk cId="170673251" sldId="277"/>
            <ac:spMk id="6" creationId="{F2A373E9-5A62-4949-8767-F74F08105A0B}"/>
          </ac:spMkLst>
        </pc:spChg>
        <pc:picChg chg="add mod">
          <ac:chgData name="Daniel Giftson" userId="9bf324d2bb9c1c28" providerId="LiveId" clId="{BCA2684B-68DF-4235-80F3-4FE9A98CCA3D}" dt="2021-07-04T19:00:00.200" v="6865" actId="14100"/>
          <ac:picMkLst>
            <pc:docMk/>
            <pc:sldMk cId="170673251" sldId="277"/>
            <ac:picMk id="5" creationId="{8A960A9C-6913-40FD-AD59-C077D89D7349}"/>
          </ac:picMkLst>
        </pc:picChg>
      </pc:sldChg>
      <pc:sldChg chg="modSp add mod">
        <pc:chgData name="Daniel Giftson" userId="9bf324d2bb9c1c28" providerId="LiveId" clId="{BCA2684B-68DF-4235-80F3-4FE9A98CCA3D}" dt="2021-07-04T19:19:00.033" v="7205" actId="27636"/>
        <pc:sldMkLst>
          <pc:docMk/>
          <pc:sldMk cId="2448768508" sldId="278"/>
        </pc:sldMkLst>
        <pc:spChg chg="mod">
          <ac:chgData name="Daniel Giftson" userId="9bf324d2bb9c1c28" providerId="LiveId" clId="{BCA2684B-68DF-4235-80F3-4FE9A98CCA3D}" dt="2021-07-04T19:04:22.562" v="6916" actId="20577"/>
          <ac:spMkLst>
            <pc:docMk/>
            <pc:sldMk cId="2448768508" sldId="278"/>
            <ac:spMk id="2" creationId="{169350EE-BE71-493C-9511-37211D9A9904}"/>
          </ac:spMkLst>
        </pc:spChg>
        <pc:spChg chg="mod">
          <ac:chgData name="Daniel Giftson" userId="9bf324d2bb9c1c28" providerId="LiveId" clId="{BCA2684B-68DF-4235-80F3-4FE9A98CCA3D}" dt="2021-07-04T19:19:00.033" v="7205" actId="27636"/>
          <ac:spMkLst>
            <pc:docMk/>
            <pc:sldMk cId="2448768508" sldId="278"/>
            <ac:spMk id="3" creationId="{EEE7D702-CBF6-4F36-B99F-5FF43A66C29C}"/>
          </ac:spMkLst>
        </pc:spChg>
        <pc:picChg chg="mod">
          <ac:chgData name="Daniel Giftson" userId="9bf324d2bb9c1c28" providerId="LiveId" clId="{BCA2684B-68DF-4235-80F3-4FE9A98CCA3D}" dt="2021-07-04T19:04:42.739" v="6919" actId="14100"/>
          <ac:picMkLst>
            <pc:docMk/>
            <pc:sldMk cId="2448768508" sldId="278"/>
            <ac:picMk id="5" creationId="{8A960A9C-6913-40FD-AD59-C077D89D7349}"/>
          </ac:picMkLst>
        </pc:picChg>
      </pc:sldChg>
      <pc:sldChg chg="addSp delSp modSp add del mod">
        <pc:chgData name="Daniel Giftson" userId="9bf324d2bb9c1c28" providerId="LiveId" clId="{BCA2684B-68DF-4235-80F3-4FE9A98CCA3D}" dt="2021-07-05T03:27:52.441" v="7701" actId="47"/>
        <pc:sldMkLst>
          <pc:docMk/>
          <pc:sldMk cId="198569411" sldId="279"/>
        </pc:sldMkLst>
        <pc:spChg chg="mod">
          <ac:chgData name="Daniel Giftson" userId="9bf324d2bb9c1c28" providerId="LiveId" clId="{BCA2684B-68DF-4235-80F3-4FE9A98CCA3D}" dt="2021-07-05T03:24:32.966" v="7626" actId="20577"/>
          <ac:spMkLst>
            <pc:docMk/>
            <pc:sldMk cId="198569411" sldId="279"/>
            <ac:spMk id="2" creationId="{169350EE-BE71-493C-9511-37211D9A9904}"/>
          </ac:spMkLst>
        </pc:spChg>
        <pc:spChg chg="del mod">
          <ac:chgData name="Daniel Giftson" userId="9bf324d2bb9c1c28" providerId="LiveId" clId="{BCA2684B-68DF-4235-80F3-4FE9A98CCA3D}" dt="2021-07-05T03:27:16.778" v="7700" actId="478"/>
          <ac:spMkLst>
            <pc:docMk/>
            <pc:sldMk cId="198569411" sldId="279"/>
            <ac:spMk id="3" creationId="{EEE7D702-CBF6-4F36-B99F-5FF43A66C29C}"/>
          </ac:spMkLst>
        </pc:spChg>
        <pc:spChg chg="mod">
          <ac:chgData name="Daniel Giftson" userId="9bf324d2bb9c1c28" providerId="LiveId" clId="{BCA2684B-68DF-4235-80F3-4FE9A98CCA3D}" dt="2021-07-05T03:26:28.513" v="7691" actId="14100"/>
          <ac:spMkLst>
            <pc:docMk/>
            <pc:sldMk cId="198569411" sldId="279"/>
            <ac:spMk id="6" creationId="{F2A373E9-5A62-4949-8767-F74F08105A0B}"/>
          </ac:spMkLst>
        </pc:spChg>
        <pc:spChg chg="add mod">
          <ac:chgData name="Daniel Giftson" userId="9bf324d2bb9c1c28" providerId="LiveId" clId="{BCA2684B-68DF-4235-80F3-4FE9A98CCA3D}" dt="2021-07-05T03:27:16.778" v="7700" actId="478"/>
          <ac:spMkLst>
            <pc:docMk/>
            <pc:sldMk cId="198569411" sldId="279"/>
            <ac:spMk id="7" creationId="{8F59E556-633F-4FFE-975B-3A66E4182AB7}"/>
          </ac:spMkLst>
        </pc:spChg>
        <pc:picChg chg="mod">
          <ac:chgData name="Daniel Giftson" userId="9bf324d2bb9c1c28" providerId="LiveId" clId="{BCA2684B-68DF-4235-80F3-4FE9A98CCA3D}" dt="2021-07-05T03:27:14.440" v="7699" actId="14100"/>
          <ac:picMkLst>
            <pc:docMk/>
            <pc:sldMk cId="198569411" sldId="279"/>
            <ac:picMk id="5" creationId="{8A960A9C-6913-40FD-AD59-C077D89D7349}"/>
          </ac:picMkLst>
        </pc:picChg>
      </pc:sldChg>
      <pc:sldChg chg="modSp add mod">
        <pc:chgData name="Daniel Giftson" userId="9bf324d2bb9c1c28" providerId="LiveId" clId="{BCA2684B-68DF-4235-80F3-4FE9A98CCA3D}" dt="2021-07-05T04:04:48.788" v="9003" actId="20577"/>
        <pc:sldMkLst>
          <pc:docMk/>
          <pc:sldMk cId="325721592" sldId="280"/>
        </pc:sldMkLst>
        <pc:spChg chg="mod">
          <ac:chgData name="Daniel Giftson" userId="9bf324d2bb9c1c28" providerId="LiveId" clId="{BCA2684B-68DF-4235-80F3-4FE9A98CCA3D}" dt="2021-07-05T04:04:48.788" v="9003" actId="20577"/>
          <ac:spMkLst>
            <pc:docMk/>
            <pc:sldMk cId="325721592" sldId="280"/>
            <ac:spMk id="2" creationId="{169350EE-BE71-493C-9511-37211D9A9904}"/>
          </ac:spMkLst>
        </pc:spChg>
        <pc:spChg chg="mod">
          <ac:chgData name="Daniel Giftson" userId="9bf324d2bb9c1c28" providerId="LiveId" clId="{BCA2684B-68DF-4235-80F3-4FE9A98CCA3D}" dt="2021-07-04T19:20:37.164" v="7573" actId="20577"/>
          <ac:spMkLst>
            <pc:docMk/>
            <pc:sldMk cId="325721592" sldId="280"/>
            <ac:spMk id="3" creationId="{EEE7D702-CBF6-4F36-B99F-5FF43A66C29C}"/>
          </ac:spMkLst>
        </pc:spChg>
      </pc:sldChg>
      <pc:sldChg chg="modSp add mod">
        <pc:chgData name="Daniel Giftson" userId="9bf324d2bb9c1c28" providerId="LiveId" clId="{BCA2684B-68DF-4235-80F3-4FE9A98CCA3D}" dt="2021-07-05T04:04:56.015" v="9007" actId="20577"/>
        <pc:sldMkLst>
          <pc:docMk/>
          <pc:sldMk cId="3670827310" sldId="281"/>
        </pc:sldMkLst>
        <pc:spChg chg="mod">
          <ac:chgData name="Daniel Giftson" userId="9bf324d2bb9c1c28" providerId="LiveId" clId="{BCA2684B-68DF-4235-80F3-4FE9A98CCA3D}" dt="2021-07-05T04:04:56.015" v="9007" actId="20577"/>
          <ac:spMkLst>
            <pc:docMk/>
            <pc:sldMk cId="3670827310" sldId="281"/>
            <ac:spMk id="2" creationId="{169350EE-BE71-493C-9511-37211D9A9904}"/>
          </ac:spMkLst>
        </pc:spChg>
        <pc:spChg chg="mod">
          <ac:chgData name="Daniel Giftson" userId="9bf324d2bb9c1c28" providerId="LiveId" clId="{BCA2684B-68DF-4235-80F3-4FE9A98CCA3D}" dt="2021-07-05T03:32:21.191" v="8393" actId="313"/>
          <ac:spMkLst>
            <pc:docMk/>
            <pc:sldMk cId="3670827310" sldId="281"/>
            <ac:spMk id="3" creationId="{EEE7D702-CBF6-4F36-B99F-5FF43A66C29C}"/>
          </ac:spMkLst>
        </pc:spChg>
        <pc:picChg chg="mod">
          <ac:chgData name="Daniel Giftson" userId="9bf324d2bb9c1c28" providerId="LiveId" clId="{BCA2684B-68DF-4235-80F3-4FE9A98CCA3D}" dt="2021-07-05T03:31:09.544" v="8371" actId="14100"/>
          <ac:picMkLst>
            <pc:docMk/>
            <pc:sldMk cId="3670827310" sldId="281"/>
            <ac:picMk id="5" creationId="{8A960A9C-6913-40FD-AD59-C077D89D7349}"/>
          </ac:picMkLst>
        </pc:picChg>
      </pc:sldChg>
      <pc:sldChg chg="modSp add mod">
        <pc:chgData name="Daniel Giftson" userId="9bf324d2bb9c1c28" providerId="LiveId" clId="{BCA2684B-68DF-4235-80F3-4FE9A98CCA3D}" dt="2021-07-05T04:05:02.826" v="9011" actId="20577"/>
        <pc:sldMkLst>
          <pc:docMk/>
          <pc:sldMk cId="1167932284" sldId="282"/>
        </pc:sldMkLst>
        <pc:spChg chg="mod">
          <ac:chgData name="Daniel Giftson" userId="9bf324d2bb9c1c28" providerId="LiveId" clId="{BCA2684B-68DF-4235-80F3-4FE9A98CCA3D}" dt="2021-07-05T04:05:02.826" v="9011" actId="20577"/>
          <ac:spMkLst>
            <pc:docMk/>
            <pc:sldMk cId="1167932284" sldId="282"/>
            <ac:spMk id="2" creationId="{169350EE-BE71-493C-9511-37211D9A9904}"/>
          </ac:spMkLst>
        </pc:spChg>
        <pc:spChg chg="mod">
          <ac:chgData name="Daniel Giftson" userId="9bf324d2bb9c1c28" providerId="LiveId" clId="{BCA2684B-68DF-4235-80F3-4FE9A98CCA3D}" dt="2021-07-05T03:59:56.289" v="8878" actId="20577"/>
          <ac:spMkLst>
            <pc:docMk/>
            <pc:sldMk cId="1167932284" sldId="282"/>
            <ac:spMk id="3" creationId="{EEE7D702-CBF6-4F36-B99F-5FF43A66C29C}"/>
          </ac:spMkLst>
        </pc:spChg>
        <pc:picChg chg="mod">
          <ac:chgData name="Daniel Giftson" userId="9bf324d2bb9c1c28" providerId="LiveId" clId="{BCA2684B-68DF-4235-80F3-4FE9A98CCA3D}" dt="2021-07-05T03:58:51.279" v="8868" actId="14100"/>
          <ac:picMkLst>
            <pc:docMk/>
            <pc:sldMk cId="1167932284" sldId="282"/>
            <ac:picMk id="5" creationId="{8A960A9C-6913-40FD-AD59-C077D89D7349}"/>
          </ac:picMkLst>
        </pc:picChg>
      </pc:sldChg>
      <pc:sldChg chg="modSp add mod">
        <pc:chgData name="Daniel Giftson" userId="9bf324d2bb9c1c28" providerId="LiveId" clId="{BCA2684B-68DF-4235-80F3-4FE9A98CCA3D}" dt="2021-07-05T04:19:46.500" v="9037" actId="2711"/>
        <pc:sldMkLst>
          <pc:docMk/>
          <pc:sldMk cId="2348731556" sldId="283"/>
        </pc:sldMkLst>
        <pc:spChg chg="mod">
          <ac:chgData name="Daniel Giftson" userId="9bf324d2bb9c1c28" providerId="LiveId" clId="{BCA2684B-68DF-4235-80F3-4FE9A98CCA3D}" dt="2021-07-05T04:05:09.563" v="9015" actId="20577"/>
          <ac:spMkLst>
            <pc:docMk/>
            <pc:sldMk cId="2348731556" sldId="283"/>
            <ac:spMk id="2" creationId="{169350EE-BE71-493C-9511-37211D9A9904}"/>
          </ac:spMkLst>
        </pc:spChg>
        <pc:spChg chg="mod">
          <ac:chgData name="Daniel Giftson" userId="9bf324d2bb9c1c28" providerId="LiveId" clId="{BCA2684B-68DF-4235-80F3-4FE9A98CCA3D}" dt="2021-07-05T04:19:46.500" v="9037" actId="2711"/>
          <ac:spMkLst>
            <pc:docMk/>
            <pc:sldMk cId="2348731556" sldId="283"/>
            <ac:spMk id="3" creationId="{EEE7D702-CBF6-4F36-B99F-5FF43A66C29C}"/>
          </ac:spMkLst>
        </pc:spChg>
        <pc:picChg chg="mod">
          <ac:chgData name="Daniel Giftson" userId="9bf324d2bb9c1c28" providerId="LiveId" clId="{BCA2684B-68DF-4235-80F3-4FE9A98CCA3D}" dt="2021-07-05T04:08:02.205" v="9019" actId="14100"/>
          <ac:picMkLst>
            <pc:docMk/>
            <pc:sldMk cId="2348731556" sldId="283"/>
            <ac:picMk id="5" creationId="{8A960A9C-6913-40FD-AD59-C077D89D7349}"/>
          </ac:picMkLst>
        </pc:picChg>
      </pc:sldChg>
      <pc:sldChg chg="addSp delSp modSp new mod">
        <pc:chgData name="Daniel Giftson" userId="9bf324d2bb9c1c28" providerId="LiveId" clId="{BCA2684B-68DF-4235-80F3-4FE9A98CCA3D}" dt="2021-07-04T19:13:38.681" v="7153" actId="207"/>
        <pc:sldMkLst>
          <pc:docMk/>
          <pc:sldMk cId="1492650260" sldId="284"/>
        </pc:sldMkLst>
        <pc:spChg chg="mod">
          <ac:chgData name="Daniel Giftson" userId="9bf324d2bb9c1c28" providerId="LiveId" clId="{BCA2684B-68DF-4235-80F3-4FE9A98CCA3D}" dt="2021-07-04T19:13:23.966" v="7150" actId="14100"/>
          <ac:spMkLst>
            <pc:docMk/>
            <pc:sldMk cId="1492650260" sldId="284"/>
            <ac:spMk id="2" creationId="{CFBECF0C-466E-45AB-9972-0FEF43F84FA8}"/>
          </ac:spMkLst>
        </pc:spChg>
        <pc:spChg chg="add mod">
          <ac:chgData name="Daniel Giftson" userId="9bf324d2bb9c1c28" providerId="LiveId" clId="{BCA2684B-68DF-4235-80F3-4FE9A98CCA3D}" dt="2021-07-04T19:13:38.681" v="7153" actId="207"/>
          <ac:spMkLst>
            <pc:docMk/>
            <pc:sldMk cId="1492650260" sldId="284"/>
            <ac:spMk id="9" creationId="{3805B60A-E8C4-4512-8629-63769C4C255F}"/>
          </ac:spMkLst>
        </pc:spChg>
        <pc:picChg chg="add del mod">
          <ac:chgData name="Daniel Giftson" userId="9bf324d2bb9c1c28" providerId="LiveId" clId="{BCA2684B-68DF-4235-80F3-4FE9A98CCA3D}" dt="2021-07-04T19:12:26.703" v="7137" actId="478"/>
          <ac:picMkLst>
            <pc:docMk/>
            <pc:sldMk cId="1492650260" sldId="284"/>
            <ac:picMk id="4" creationId="{47A62DB9-1A61-472B-AA57-291DCADF83E3}"/>
          </ac:picMkLst>
        </pc:picChg>
        <pc:picChg chg="add del mod">
          <ac:chgData name="Daniel Giftson" userId="9bf324d2bb9c1c28" providerId="LiveId" clId="{BCA2684B-68DF-4235-80F3-4FE9A98CCA3D}" dt="2021-07-04T19:12:43.329" v="7141" actId="478"/>
          <ac:picMkLst>
            <pc:docMk/>
            <pc:sldMk cId="1492650260" sldId="284"/>
            <ac:picMk id="6" creationId="{B31A513D-8D7E-48B6-B47A-FE2A6FEDF28A}"/>
          </ac:picMkLst>
        </pc:picChg>
        <pc:picChg chg="add mod">
          <ac:chgData name="Daniel Giftson" userId="9bf324d2bb9c1c28" providerId="LiveId" clId="{BCA2684B-68DF-4235-80F3-4FE9A98CCA3D}" dt="2021-07-04T19:13:25.998" v="7151" actId="1076"/>
          <ac:picMkLst>
            <pc:docMk/>
            <pc:sldMk cId="1492650260" sldId="284"/>
            <ac:picMk id="8" creationId="{3D5085A3-A99C-4814-BD4B-779468B977A8}"/>
          </ac:picMkLst>
        </pc:picChg>
      </pc:sldChg>
      <pc:sldChg chg="addSp modSp new mod">
        <pc:chgData name="Daniel Giftson" userId="9bf324d2bb9c1c28" providerId="LiveId" clId="{BCA2684B-68DF-4235-80F3-4FE9A98CCA3D}" dt="2021-07-04T19:17:09.782" v="7199" actId="207"/>
        <pc:sldMkLst>
          <pc:docMk/>
          <pc:sldMk cId="3837638648" sldId="285"/>
        </pc:sldMkLst>
        <pc:spChg chg="mod">
          <ac:chgData name="Daniel Giftson" userId="9bf324d2bb9c1c28" providerId="LiveId" clId="{BCA2684B-68DF-4235-80F3-4FE9A98CCA3D}" dt="2021-07-04T19:16:52.814" v="7197" actId="14100"/>
          <ac:spMkLst>
            <pc:docMk/>
            <pc:sldMk cId="3837638648" sldId="285"/>
            <ac:spMk id="2" creationId="{DC9439FF-8F2C-427B-9D73-A8504E251A83}"/>
          </ac:spMkLst>
        </pc:spChg>
        <pc:spChg chg="add mod">
          <ac:chgData name="Daniel Giftson" userId="9bf324d2bb9c1c28" providerId="LiveId" clId="{BCA2684B-68DF-4235-80F3-4FE9A98CCA3D}" dt="2021-07-04T19:17:09.782" v="7199" actId="207"/>
          <ac:spMkLst>
            <pc:docMk/>
            <pc:sldMk cId="3837638648" sldId="285"/>
            <ac:spMk id="5" creationId="{62DCF363-72AB-46A3-BA88-1711392E29A1}"/>
          </ac:spMkLst>
        </pc:spChg>
        <pc:picChg chg="add mod">
          <ac:chgData name="Daniel Giftson" userId="9bf324d2bb9c1c28" providerId="LiveId" clId="{BCA2684B-68DF-4235-80F3-4FE9A98CCA3D}" dt="2021-07-04T19:16:41.692" v="7195" actId="1076"/>
          <ac:picMkLst>
            <pc:docMk/>
            <pc:sldMk cId="3837638648" sldId="285"/>
            <ac:picMk id="4" creationId="{6454F0E8-5708-4B7C-B7A5-613524EBC98F}"/>
          </ac:picMkLst>
        </pc:picChg>
      </pc:sldChg>
      <pc:sldChg chg="addSp modSp new mod">
        <pc:chgData name="Daniel Giftson" userId="9bf324d2bb9c1c28" providerId="LiveId" clId="{BCA2684B-68DF-4235-80F3-4FE9A98CCA3D}" dt="2021-07-04T19:23:52.923" v="7621" actId="207"/>
        <pc:sldMkLst>
          <pc:docMk/>
          <pc:sldMk cId="2628765560" sldId="286"/>
        </pc:sldMkLst>
        <pc:spChg chg="mod">
          <ac:chgData name="Daniel Giftson" userId="9bf324d2bb9c1c28" providerId="LiveId" clId="{BCA2684B-68DF-4235-80F3-4FE9A98CCA3D}" dt="2021-07-04T19:23:35.590" v="7619" actId="14100"/>
          <ac:spMkLst>
            <pc:docMk/>
            <pc:sldMk cId="2628765560" sldId="286"/>
            <ac:spMk id="2" creationId="{5114DEF9-81B4-486F-809A-EB085A10027C}"/>
          </ac:spMkLst>
        </pc:spChg>
        <pc:spChg chg="add mod">
          <ac:chgData name="Daniel Giftson" userId="9bf324d2bb9c1c28" providerId="LiveId" clId="{BCA2684B-68DF-4235-80F3-4FE9A98CCA3D}" dt="2021-07-04T19:23:52.923" v="7621" actId="207"/>
          <ac:spMkLst>
            <pc:docMk/>
            <pc:sldMk cId="2628765560" sldId="286"/>
            <ac:spMk id="5" creationId="{BED791E8-F3EE-4D90-BAF2-2E5D923DC6FE}"/>
          </ac:spMkLst>
        </pc:spChg>
        <pc:picChg chg="add mod">
          <ac:chgData name="Daniel Giftson" userId="9bf324d2bb9c1c28" providerId="LiveId" clId="{BCA2684B-68DF-4235-80F3-4FE9A98CCA3D}" dt="2021-07-04T19:23:21.787" v="7618" actId="14100"/>
          <ac:picMkLst>
            <pc:docMk/>
            <pc:sldMk cId="2628765560" sldId="286"/>
            <ac:picMk id="4" creationId="{B26235C5-B16A-4167-8CCF-4C92517B4F5E}"/>
          </ac:picMkLst>
        </pc:picChg>
      </pc:sldChg>
      <pc:sldChg chg="addSp modSp new mod">
        <pc:chgData name="Daniel Giftson" userId="9bf324d2bb9c1c28" providerId="LiveId" clId="{BCA2684B-68DF-4235-80F3-4FE9A98CCA3D}" dt="2021-07-05T03:38:18.375" v="8518" actId="207"/>
        <pc:sldMkLst>
          <pc:docMk/>
          <pc:sldMk cId="1340496339" sldId="287"/>
        </pc:sldMkLst>
        <pc:spChg chg="mod">
          <ac:chgData name="Daniel Giftson" userId="9bf324d2bb9c1c28" providerId="LiveId" clId="{BCA2684B-68DF-4235-80F3-4FE9A98CCA3D}" dt="2021-07-05T03:36:09.730" v="8508" actId="20577"/>
          <ac:spMkLst>
            <pc:docMk/>
            <pc:sldMk cId="1340496339" sldId="287"/>
            <ac:spMk id="2" creationId="{B22BB5D7-5F7D-4D4F-A8FF-5E1BB671CC4F}"/>
          </ac:spMkLst>
        </pc:spChg>
        <pc:spChg chg="add mod">
          <ac:chgData name="Daniel Giftson" userId="9bf324d2bb9c1c28" providerId="LiveId" clId="{BCA2684B-68DF-4235-80F3-4FE9A98CCA3D}" dt="2021-07-05T03:38:18.375" v="8518" actId="207"/>
          <ac:spMkLst>
            <pc:docMk/>
            <pc:sldMk cId="1340496339" sldId="287"/>
            <ac:spMk id="5" creationId="{324C3BE8-2612-410B-80B8-7A9580DC7460}"/>
          </ac:spMkLst>
        </pc:spChg>
        <pc:picChg chg="add mod">
          <ac:chgData name="Daniel Giftson" userId="9bf324d2bb9c1c28" providerId="LiveId" clId="{BCA2684B-68DF-4235-80F3-4FE9A98CCA3D}" dt="2021-07-05T03:37:59.469" v="8516" actId="14100"/>
          <ac:picMkLst>
            <pc:docMk/>
            <pc:sldMk cId="1340496339" sldId="287"/>
            <ac:picMk id="4" creationId="{523A498E-6A2B-4586-A162-F20161E9ABD7}"/>
          </ac:picMkLst>
        </pc:picChg>
      </pc:sldChg>
      <pc:sldChg chg="addSp modSp new mod">
        <pc:chgData name="Daniel Giftson" userId="9bf324d2bb9c1c28" providerId="LiveId" clId="{BCA2684B-68DF-4235-80F3-4FE9A98CCA3D}" dt="2021-07-05T04:23:00.749" v="9116" actId="207"/>
        <pc:sldMkLst>
          <pc:docMk/>
          <pc:sldMk cId="1047152599" sldId="288"/>
        </pc:sldMkLst>
        <pc:spChg chg="mod">
          <ac:chgData name="Daniel Giftson" userId="9bf324d2bb9c1c28" providerId="LiveId" clId="{BCA2684B-68DF-4235-80F3-4FE9A98CCA3D}" dt="2021-07-05T04:02:00.939" v="8981" actId="20577"/>
          <ac:spMkLst>
            <pc:docMk/>
            <pc:sldMk cId="1047152599" sldId="288"/>
            <ac:spMk id="2" creationId="{89789367-FC35-4775-BE86-0ACBD0E84473}"/>
          </ac:spMkLst>
        </pc:spChg>
        <pc:spChg chg="add mod">
          <ac:chgData name="Daniel Giftson" userId="9bf324d2bb9c1c28" providerId="LiveId" clId="{BCA2684B-68DF-4235-80F3-4FE9A98CCA3D}" dt="2021-07-05T04:23:00.749" v="9116" actId="207"/>
          <ac:spMkLst>
            <pc:docMk/>
            <pc:sldMk cId="1047152599" sldId="288"/>
            <ac:spMk id="5" creationId="{6145C559-FF29-4314-8AA7-100F27C13900}"/>
          </ac:spMkLst>
        </pc:spChg>
        <pc:picChg chg="add mod">
          <ac:chgData name="Daniel Giftson" userId="9bf324d2bb9c1c28" providerId="LiveId" clId="{BCA2684B-68DF-4235-80F3-4FE9A98CCA3D}" dt="2021-07-05T04:03:36.517" v="8986" actId="14100"/>
          <ac:picMkLst>
            <pc:docMk/>
            <pc:sldMk cId="1047152599" sldId="288"/>
            <ac:picMk id="4" creationId="{99003E10-40E0-43C2-8CF4-89CFCA79C81B}"/>
          </ac:picMkLst>
        </pc:picChg>
      </pc:sldChg>
      <pc:sldChg chg="modSp add mod">
        <pc:chgData name="Daniel Giftson" userId="9bf324d2bb9c1c28" providerId="LiveId" clId="{BCA2684B-68DF-4235-80F3-4FE9A98CCA3D}" dt="2021-07-05T04:28:25.890" v="9625" actId="20577"/>
        <pc:sldMkLst>
          <pc:docMk/>
          <pc:sldMk cId="3341255732" sldId="289"/>
        </pc:sldMkLst>
        <pc:spChg chg="mod">
          <ac:chgData name="Daniel Giftson" userId="9bf324d2bb9c1c28" providerId="LiveId" clId="{BCA2684B-68DF-4235-80F3-4FE9A98CCA3D}" dt="2021-07-05T04:23:44.816" v="9127" actId="20577"/>
          <ac:spMkLst>
            <pc:docMk/>
            <pc:sldMk cId="3341255732" sldId="289"/>
            <ac:spMk id="2" creationId="{169350EE-BE71-493C-9511-37211D9A9904}"/>
          </ac:spMkLst>
        </pc:spChg>
        <pc:spChg chg="mod">
          <ac:chgData name="Daniel Giftson" userId="9bf324d2bb9c1c28" providerId="LiveId" clId="{BCA2684B-68DF-4235-80F3-4FE9A98CCA3D}" dt="2021-07-05T04:28:25.890" v="9625" actId="20577"/>
          <ac:spMkLst>
            <pc:docMk/>
            <pc:sldMk cId="3341255732" sldId="289"/>
            <ac:spMk id="3" creationId="{EEE7D702-CBF6-4F36-B99F-5FF43A66C29C}"/>
          </ac:spMkLst>
        </pc:spChg>
        <pc:picChg chg="mod">
          <ac:chgData name="Daniel Giftson" userId="9bf324d2bb9c1c28" providerId="LiveId" clId="{BCA2684B-68DF-4235-80F3-4FE9A98CCA3D}" dt="2021-07-05T04:27:48.002" v="9619" actId="14100"/>
          <ac:picMkLst>
            <pc:docMk/>
            <pc:sldMk cId="3341255732" sldId="289"/>
            <ac:picMk id="5" creationId="{8A960A9C-6913-40FD-AD59-C077D89D7349}"/>
          </ac:picMkLst>
        </pc:picChg>
      </pc:sldChg>
      <pc:sldChg chg="modSp add mod">
        <pc:chgData name="Daniel Giftson" userId="9bf324d2bb9c1c28" providerId="LiveId" clId="{BCA2684B-68DF-4235-80F3-4FE9A98CCA3D}" dt="2021-07-05T04:36:09.523" v="9741" actId="313"/>
        <pc:sldMkLst>
          <pc:docMk/>
          <pc:sldMk cId="4111961804" sldId="290"/>
        </pc:sldMkLst>
        <pc:spChg chg="mod">
          <ac:chgData name="Daniel Giftson" userId="9bf324d2bb9c1c28" providerId="LiveId" clId="{BCA2684B-68DF-4235-80F3-4FE9A98CCA3D}" dt="2021-07-05T04:32:06.525" v="9698" actId="20577"/>
          <ac:spMkLst>
            <pc:docMk/>
            <pc:sldMk cId="4111961804" sldId="290"/>
            <ac:spMk id="2" creationId="{169350EE-BE71-493C-9511-37211D9A9904}"/>
          </ac:spMkLst>
        </pc:spChg>
        <pc:spChg chg="mod">
          <ac:chgData name="Daniel Giftson" userId="9bf324d2bb9c1c28" providerId="LiveId" clId="{BCA2684B-68DF-4235-80F3-4FE9A98CCA3D}" dt="2021-07-05T04:36:09.523" v="9741" actId="313"/>
          <ac:spMkLst>
            <pc:docMk/>
            <pc:sldMk cId="4111961804" sldId="290"/>
            <ac:spMk id="3" creationId="{EEE7D702-CBF6-4F36-B99F-5FF43A66C29C}"/>
          </ac:spMkLst>
        </pc:spChg>
        <pc:picChg chg="mod">
          <ac:chgData name="Daniel Giftson" userId="9bf324d2bb9c1c28" providerId="LiveId" clId="{BCA2684B-68DF-4235-80F3-4FE9A98CCA3D}" dt="2021-07-05T04:34:41.906" v="9733" actId="1076"/>
          <ac:picMkLst>
            <pc:docMk/>
            <pc:sldMk cId="4111961804" sldId="290"/>
            <ac:picMk id="5" creationId="{8A960A9C-6913-40FD-AD59-C077D89D7349}"/>
          </ac:picMkLst>
        </pc:picChg>
      </pc:sldChg>
      <pc:sldChg chg="modSp add mod">
        <pc:chgData name="Daniel Giftson" userId="9bf324d2bb9c1c28" providerId="LiveId" clId="{BCA2684B-68DF-4235-80F3-4FE9A98CCA3D}" dt="2021-07-05T04:44:25.410" v="9813" actId="14100"/>
        <pc:sldMkLst>
          <pc:docMk/>
          <pc:sldMk cId="2874952104" sldId="291"/>
        </pc:sldMkLst>
        <pc:spChg chg="mod">
          <ac:chgData name="Daniel Giftson" userId="9bf324d2bb9c1c28" providerId="LiveId" clId="{BCA2684B-68DF-4235-80F3-4FE9A98CCA3D}" dt="2021-07-05T04:42:12.518" v="9793" actId="20577"/>
          <ac:spMkLst>
            <pc:docMk/>
            <pc:sldMk cId="2874952104" sldId="291"/>
            <ac:spMk id="2" creationId="{169350EE-BE71-493C-9511-37211D9A9904}"/>
          </ac:spMkLst>
        </pc:spChg>
        <pc:spChg chg="mod">
          <ac:chgData name="Daniel Giftson" userId="9bf324d2bb9c1c28" providerId="LiveId" clId="{BCA2684B-68DF-4235-80F3-4FE9A98CCA3D}" dt="2021-07-05T04:44:11.162" v="9811" actId="33524"/>
          <ac:spMkLst>
            <pc:docMk/>
            <pc:sldMk cId="2874952104" sldId="291"/>
            <ac:spMk id="3" creationId="{EEE7D702-CBF6-4F36-B99F-5FF43A66C29C}"/>
          </ac:spMkLst>
        </pc:spChg>
        <pc:picChg chg="mod">
          <ac:chgData name="Daniel Giftson" userId="9bf324d2bb9c1c28" providerId="LiveId" clId="{BCA2684B-68DF-4235-80F3-4FE9A98CCA3D}" dt="2021-07-05T04:44:25.410" v="9813" actId="14100"/>
          <ac:picMkLst>
            <pc:docMk/>
            <pc:sldMk cId="2874952104" sldId="291"/>
            <ac:picMk id="5" creationId="{8A960A9C-6913-40FD-AD59-C077D89D7349}"/>
          </ac:picMkLst>
        </pc:picChg>
      </pc:sldChg>
      <pc:sldChg chg="modSp add mod">
        <pc:chgData name="Daniel Giftson" userId="9bf324d2bb9c1c28" providerId="LiveId" clId="{BCA2684B-68DF-4235-80F3-4FE9A98CCA3D}" dt="2021-07-05T04:55:20.306" v="9933"/>
        <pc:sldMkLst>
          <pc:docMk/>
          <pc:sldMk cId="2543825659" sldId="292"/>
        </pc:sldMkLst>
        <pc:spChg chg="mod">
          <ac:chgData name="Daniel Giftson" userId="9bf324d2bb9c1c28" providerId="LiveId" clId="{BCA2684B-68DF-4235-80F3-4FE9A98CCA3D}" dt="2021-07-05T04:53:27.096" v="9922" actId="20577"/>
          <ac:spMkLst>
            <pc:docMk/>
            <pc:sldMk cId="2543825659" sldId="292"/>
            <ac:spMk id="2" creationId="{169350EE-BE71-493C-9511-37211D9A9904}"/>
          </ac:spMkLst>
        </pc:spChg>
        <pc:spChg chg="mod">
          <ac:chgData name="Daniel Giftson" userId="9bf324d2bb9c1c28" providerId="LiveId" clId="{BCA2684B-68DF-4235-80F3-4FE9A98CCA3D}" dt="2021-07-05T04:55:20.306" v="9933"/>
          <ac:spMkLst>
            <pc:docMk/>
            <pc:sldMk cId="2543825659" sldId="292"/>
            <ac:spMk id="3" creationId="{EEE7D702-CBF6-4F36-B99F-5FF43A66C29C}"/>
          </ac:spMkLst>
        </pc:spChg>
        <pc:picChg chg="mod">
          <ac:chgData name="Daniel Giftson" userId="9bf324d2bb9c1c28" providerId="LiveId" clId="{BCA2684B-68DF-4235-80F3-4FE9A98CCA3D}" dt="2021-07-05T04:54:17.330" v="9928" actId="14100"/>
          <ac:picMkLst>
            <pc:docMk/>
            <pc:sldMk cId="2543825659" sldId="292"/>
            <ac:picMk id="5" creationId="{8A960A9C-6913-40FD-AD59-C077D89D7349}"/>
          </ac:picMkLst>
        </pc:picChg>
      </pc:sldChg>
      <pc:sldChg chg="addSp modSp new mod">
        <pc:chgData name="Daniel Giftson" userId="9bf324d2bb9c1c28" providerId="LiveId" clId="{BCA2684B-68DF-4235-80F3-4FE9A98CCA3D}" dt="2021-07-05T04:23:14.804" v="9118" actId="207"/>
        <pc:sldMkLst>
          <pc:docMk/>
          <pc:sldMk cId="31711339" sldId="293"/>
        </pc:sldMkLst>
        <pc:spChg chg="mod">
          <ac:chgData name="Daniel Giftson" userId="9bf324d2bb9c1c28" providerId="LiveId" clId="{BCA2684B-68DF-4235-80F3-4FE9A98CCA3D}" dt="2021-07-05T04:21:23.167" v="9110" actId="20577"/>
          <ac:spMkLst>
            <pc:docMk/>
            <pc:sldMk cId="31711339" sldId="293"/>
            <ac:spMk id="2" creationId="{C8EF6923-C4A0-4561-B44C-C25A23943886}"/>
          </ac:spMkLst>
        </pc:spChg>
        <pc:spChg chg="add mod">
          <ac:chgData name="Daniel Giftson" userId="9bf324d2bb9c1c28" providerId="LiveId" clId="{BCA2684B-68DF-4235-80F3-4FE9A98CCA3D}" dt="2021-07-05T04:23:14.804" v="9118" actId="207"/>
          <ac:spMkLst>
            <pc:docMk/>
            <pc:sldMk cId="31711339" sldId="293"/>
            <ac:spMk id="5" creationId="{6D561C94-DFF3-436A-93BF-266FC3D7A2FD}"/>
          </ac:spMkLst>
        </pc:spChg>
        <pc:picChg chg="add mod">
          <ac:chgData name="Daniel Giftson" userId="9bf324d2bb9c1c28" providerId="LiveId" clId="{BCA2684B-68DF-4235-80F3-4FE9A98CCA3D}" dt="2021-07-05T04:22:42.527" v="9114" actId="14100"/>
          <ac:picMkLst>
            <pc:docMk/>
            <pc:sldMk cId="31711339" sldId="293"/>
            <ac:picMk id="4" creationId="{74F16383-CB3E-40F7-8341-1E7927892E25}"/>
          </ac:picMkLst>
        </pc:picChg>
      </pc:sldChg>
      <pc:sldChg chg="addSp modSp new mod">
        <pc:chgData name="Daniel Giftson" userId="9bf324d2bb9c1c28" providerId="LiveId" clId="{BCA2684B-68DF-4235-80F3-4FE9A98CCA3D}" dt="2021-07-05T04:30:32.620" v="9670" actId="207"/>
        <pc:sldMkLst>
          <pc:docMk/>
          <pc:sldMk cId="2136681586" sldId="294"/>
        </pc:sldMkLst>
        <pc:spChg chg="mod">
          <ac:chgData name="Daniel Giftson" userId="9bf324d2bb9c1c28" providerId="LiveId" clId="{BCA2684B-68DF-4235-80F3-4FE9A98CCA3D}" dt="2021-07-05T04:29:00.453" v="9661" actId="20577"/>
          <ac:spMkLst>
            <pc:docMk/>
            <pc:sldMk cId="2136681586" sldId="294"/>
            <ac:spMk id="2" creationId="{452EDDB0-D80E-4899-9EBD-46457E2B0100}"/>
          </ac:spMkLst>
        </pc:spChg>
        <pc:spChg chg="add mod">
          <ac:chgData name="Daniel Giftson" userId="9bf324d2bb9c1c28" providerId="LiveId" clId="{BCA2684B-68DF-4235-80F3-4FE9A98CCA3D}" dt="2021-07-05T04:30:32.620" v="9670" actId="207"/>
          <ac:spMkLst>
            <pc:docMk/>
            <pc:sldMk cId="2136681586" sldId="294"/>
            <ac:spMk id="5" creationId="{EF0C58CA-CD64-4F6D-8789-B2A3A0AA4960}"/>
          </ac:spMkLst>
        </pc:spChg>
        <pc:picChg chg="add mod">
          <ac:chgData name="Daniel Giftson" userId="9bf324d2bb9c1c28" providerId="LiveId" clId="{BCA2684B-68DF-4235-80F3-4FE9A98CCA3D}" dt="2021-07-05T04:30:18.670" v="9668" actId="14100"/>
          <ac:picMkLst>
            <pc:docMk/>
            <pc:sldMk cId="2136681586" sldId="294"/>
            <ac:picMk id="4" creationId="{F901459D-91A8-42C1-8827-45D08D229130}"/>
          </ac:picMkLst>
        </pc:picChg>
      </pc:sldChg>
      <pc:sldChg chg="addSp modSp new mod">
        <pc:chgData name="Daniel Giftson" userId="9bf324d2bb9c1c28" providerId="LiveId" clId="{BCA2684B-68DF-4235-80F3-4FE9A98CCA3D}" dt="2021-07-05T04:38:43.973" v="9790" actId="207"/>
        <pc:sldMkLst>
          <pc:docMk/>
          <pc:sldMk cId="1454481595" sldId="295"/>
        </pc:sldMkLst>
        <pc:spChg chg="mod">
          <ac:chgData name="Daniel Giftson" userId="9bf324d2bb9c1c28" providerId="LiveId" clId="{BCA2684B-68DF-4235-80F3-4FE9A98CCA3D}" dt="2021-07-05T04:36:56.904" v="9777" actId="20577"/>
          <ac:spMkLst>
            <pc:docMk/>
            <pc:sldMk cId="1454481595" sldId="295"/>
            <ac:spMk id="2" creationId="{B9D78FD4-AB10-45D7-A154-01ED0227DB79}"/>
          </ac:spMkLst>
        </pc:spChg>
        <pc:spChg chg="add mod">
          <ac:chgData name="Daniel Giftson" userId="9bf324d2bb9c1c28" providerId="LiveId" clId="{BCA2684B-68DF-4235-80F3-4FE9A98CCA3D}" dt="2021-07-05T04:38:43.973" v="9790" actId="207"/>
          <ac:spMkLst>
            <pc:docMk/>
            <pc:sldMk cId="1454481595" sldId="295"/>
            <ac:spMk id="5" creationId="{CC3DA992-F8E6-4207-B5E5-1DAE115DF166}"/>
          </ac:spMkLst>
        </pc:spChg>
        <pc:picChg chg="add mod">
          <ac:chgData name="Daniel Giftson" userId="9bf324d2bb9c1c28" providerId="LiveId" clId="{BCA2684B-68DF-4235-80F3-4FE9A98CCA3D}" dt="2021-07-05T04:38:28.951" v="9788" actId="14100"/>
          <ac:picMkLst>
            <pc:docMk/>
            <pc:sldMk cId="1454481595" sldId="295"/>
            <ac:picMk id="4" creationId="{71E2D26B-224D-4DC9-A694-14D6422EDA75}"/>
          </ac:picMkLst>
        </pc:picChg>
      </pc:sldChg>
      <pc:sldChg chg="addSp modSp new mod">
        <pc:chgData name="Daniel Giftson" userId="9bf324d2bb9c1c28" providerId="LiveId" clId="{BCA2684B-68DF-4235-80F3-4FE9A98CCA3D}" dt="2021-07-05T04:48:14.003" v="9865" actId="207"/>
        <pc:sldMkLst>
          <pc:docMk/>
          <pc:sldMk cId="3344290900" sldId="296"/>
        </pc:sldMkLst>
        <pc:spChg chg="mod">
          <ac:chgData name="Daniel Giftson" userId="9bf324d2bb9c1c28" providerId="LiveId" clId="{BCA2684B-68DF-4235-80F3-4FE9A98CCA3D}" dt="2021-07-05T04:47:51.102" v="9863" actId="2711"/>
          <ac:spMkLst>
            <pc:docMk/>
            <pc:sldMk cId="3344290900" sldId="296"/>
            <ac:spMk id="2" creationId="{97DF1E5B-B38F-4F14-BC76-5211563E5EBF}"/>
          </ac:spMkLst>
        </pc:spChg>
        <pc:spChg chg="add mod">
          <ac:chgData name="Daniel Giftson" userId="9bf324d2bb9c1c28" providerId="LiveId" clId="{BCA2684B-68DF-4235-80F3-4FE9A98CCA3D}" dt="2021-07-05T04:48:14.003" v="9865" actId="207"/>
          <ac:spMkLst>
            <pc:docMk/>
            <pc:sldMk cId="3344290900" sldId="296"/>
            <ac:spMk id="3" creationId="{50E66E1A-1A76-48FE-A127-A6BF624E3E1F}"/>
          </ac:spMkLst>
        </pc:spChg>
      </pc:sldChg>
      <pc:sldChg chg="addSp modSp new mod">
        <pc:chgData name="Daniel Giftson" userId="9bf324d2bb9c1c28" providerId="LiveId" clId="{BCA2684B-68DF-4235-80F3-4FE9A98CCA3D}" dt="2021-07-05T04:52:55.756" v="9908" actId="207"/>
        <pc:sldMkLst>
          <pc:docMk/>
          <pc:sldMk cId="3105517937" sldId="297"/>
        </pc:sldMkLst>
        <pc:spChg chg="mod">
          <ac:chgData name="Daniel Giftson" userId="9bf324d2bb9c1c28" providerId="LiveId" clId="{BCA2684B-68DF-4235-80F3-4FE9A98CCA3D}" dt="2021-07-05T04:51:09.868" v="9899" actId="20577"/>
          <ac:spMkLst>
            <pc:docMk/>
            <pc:sldMk cId="3105517937" sldId="297"/>
            <ac:spMk id="2" creationId="{55724E4E-BEDF-4BF8-B274-980FB462DB73}"/>
          </ac:spMkLst>
        </pc:spChg>
        <pc:spChg chg="add mod">
          <ac:chgData name="Daniel Giftson" userId="9bf324d2bb9c1c28" providerId="LiveId" clId="{BCA2684B-68DF-4235-80F3-4FE9A98CCA3D}" dt="2021-07-05T04:52:55.756" v="9908" actId="207"/>
          <ac:spMkLst>
            <pc:docMk/>
            <pc:sldMk cId="3105517937" sldId="297"/>
            <ac:spMk id="5" creationId="{30C429B1-0209-47B8-A25C-F14A43277EBE}"/>
          </ac:spMkLst>
        </pc:spChg>
        <pc:picChg chg="add mod">
          <ac:chgData name="Daniel Giftson" userId="9bf324d2bb9c1c28" providerId="LiveId" clId="{BCA2684B-68DF-4235-80F3-4FE9A98CCA3D}" dt="2021-07-05T04:52:39.771" v="9906" actId="14100"/>
          <ac:picMkLst>
            <pc:docMk/>
            <pc:sldMk cId="3105517937" sldId="297"/>
            <ac:picMk id="4" creationId="{5FEB6862-372B-409D-97E9-D73FF9C25879}"/>
          </ac:picMkLst>
        </pc:picChg>
      </pc:sldChg>
      <pc:sldChg chg="addSp modSp new mod">
        <pc:chgData name="Daniel Giftson" userId="9bf324d2bb9c1c28" providerId="LiveId" clId="{BCA2684B-68DF-4235-80F3-4FE9A98CCA3D}" dt="2021-07-05T05:01:17.305" v="9986" actId="207"/>
        <pc:sldMkLst>
          <pc:docMk/>
          <pc:sldMk cId="3568455502" sldId="298"/>
        </pc:sldMkLst>
        <pc:spChg chg="mod">
          <ac:chgData name="Daniel Giftson" userId="9bf324d2bb9c1c28" providerId="LiveId" clId="{BCA2684B-68DF-4235-80F3-4FE9A98CCA3D}" dt="2021-07-05T04:55:52.761" v="9977" actId="20577"/>
          <ac:spMkLst>
            <pc:docMk/>
            <pc:sldMk cId="3568455502" sldId="298"/>
            <ac:spMk id="2" creationId="{8764E33F-5834-48C5-93F3-B4364F9A7B26}"/>
          </ac:spMkLst>
        </pc:spChg>
        <pc:spChg chg="add mod">
          <ac:chgData name="Daniel Giftson" userId="9bf324d2bb9c1c28" providerId="LiveId" clId="{BCA2684B-68DF-4235-80F3-4FE9A98CCA3D}" dt="2021-07-05T05:01:17.305" v="9986" actId="207"/>
          <ac:spMkLst>
            <pc:docMk/>
            <pc:sldMk cId="3568455502" sldId="298"/>
            <ac:spMk id="5" creationId="{95DFD58F-481E-465E-BF35-E0E0B9F6EBF8}"/>
          </ac:spMkLst>
        </pc:spChg>
        <pc:picChg chg="add mod">
          <ac:chgData name="Daniel Giftson" userId="9bf324d2bb9c1c28" providerId="LiveId" clId="{BCA2684B-68DF-4235-80F3-4FE9A98CCA3D}" dt="2021-07-05T05:00:54.411" v="9984" actId="14100"/>
          <ac:picMkLst>
            <pc:docMk/>
            <pc:sldMk cId="3568455502" sldId="298"/>
            <ac:picMk id="4" creationId="{0EAF93A4-F37B-4FA9-ABA7-978C7CFC92E7}"/>
          </ac:picMkLst>
        </pc:picChg>
      </pc:sldChg>
      <pc:sldChg chg="addSp modSp new mod">
        <pc:chgData name="Daniel Giftson" userId="9bf324d2bb9c1c28" providerId="LiveId" clId="{BCA2684B-68DF-4235-80F3-4FE9A98CCA3D}" dt="2021-07-05T11:14:14.664" v="10171" actId="14100"/>
        <pc:sldMkLst>
          <pc:docMk/>
          <pc:sldMk cId="3330119277" sldId="299"/>
        </pc:sldMkLst>
        <pc:spChg chg="mod">
          <ac:chgData name="Daniel Giftson" userId="9bf324d2bb9c1c28" providerId="LiveId" clId="{BCA2684B-68DF-4235-80F3-4FE9A98CCA3D}" dt="2021-07-05T11:00:37.646" v="10020" actId="20577"/>
          <ac:spMkLst>
            <pc:docMk/>
            <pc:sldMk cId="3330119277" sldId="299"/>
            <ac:spMk id="2" creationId="{35571F11-8091-43A3-AB4A-B6A2C67FCAB0}"/>
          </ac:spMkLst>
        </pc:spChg>
        <pc:spChg chg="mod">
          <ac:chgData name="Daniel Giftson" userId="9bf324d2bb9c1c28" providerId="LiveId" clId="{BCA2684B-68DF-4235-80F3-4FE9A98CCA3D}" dt="2021-07-05T11:08:11.168" v="10113" actId="20577"/>
          <ac:spMkLst>
            <pc:docMk/>
            <pc:sldMk cId="3330119277" sldId="299"/>
            <ac:spMk id="3" creationId="{3806D6DE-4CCE-4DCA-92C5-9E51177F8690}"/>
          </ac:spMkLst>
        </pc:spChg>
        <pc:spChg chg="add mod">
          <ac:chgData name="Daniel Giftson" userId="9bf324d2bb9c1c28" providerId="LiveId" clId="{BCA2684B-68DF-4235-80F3-4FE9A98CCA3D}" dt="2021-07-05T11:14:14.664" v="10171" actId="14100"/>
          <ac:spMkLst>
            <pc:docMk/>
            <pc:sldMk cId="3330119277" sldId="299"/>
            <ac:spMk id="4" creationId="{730DC8FB-7785-4E08-9A0E-5661A0F400A8}"/>
          </ac:spMkLst>
        </pc:spChg>
        <pc:picChg chg="add mod">
          <ac:chgData name="Daniel Giftson" userId="9bf324d2bb9c1c28" providerId="LiveId" clId="{BCA2684B-68DF-4235-80F3-4FE9A98CCA3D}" dt="2021-07-05T11:08:14.891" v="10114" actId="1076"/>
          <ac:picMkLst>
            <pc:docMk/>
            <pc:sldMk cId="3330119277" sldId="299"/>
            <ac:picMk id="5" creationId="{292BA477-A858-47F4-B15E-22832D62742A}"/>
          </ac:picMkLst>
        </pc:picChg>
      </pc:sldChg>
      <pc:sldChg chg="modSp add mod">
        <pc:chgData name="Daniel Giftson" userId="9bf324d2bb9c1c28" providerId="LiveId" clId="{BCA2684B-68DF-4235-80F3-4FE9A98CCA3D}" dt="2021-07-05T11:17:43.940" v="10199" actId="20577"/>
        <pc:sldMkLst>
          <pc:docMk/>
          <pc:sldMk cId="4284868890" sldId="300"/>
        </pc:sldMkLst>
        <pc:spChg chg="mod">
          <ac:chgData name="Daniel Giftson" userId="9bf324d2bb9c1c28" providerId="LiveId" clId="{BCA2684B-68DF-4235-80F3-4FE9A98CCA3D}" dt="2021-07-05T11:15:32.120" v="10181" actId="20577"/>
          <ac:spMkLst>
            <pc:docMk/>
            <pc:sldMk cId="4284868890" sldId="300"/>
            <ac:spMk id="2" creationId="{35571F11-8091-43A3-AB4A-B6A2C67FCAB0}"/>
          </ac:spMkLst>
        </pc:spChg>
        <pc:spChg chg="mod">
          <ac:chgData name="Daniel Giftson" userId="9bf324d2bb9c1c28" providerId="LiveId" clId="{BCA2684B-68DF-4235-80F3-4FE9A98CCA3D}" dt="2021-07-05T11:17:43.940" v="10199" actId="20577"/>
          <ac:spMkLst>
            <pc:docMk/>
            <pc:sldMk cId="4284868890" sldId="300"/>
            <ac:spMk id="3" creationId="{3806D6DE-4CCE-4DCA-92C5-9E51177F8690}"/>
          </ac:spMkLst>
        </pc:spChg>
        <pc:picChg chg="mod">
          <ac:chgData name="Daniel Giftson" userId="9bf324d2bb9c1c28" providerId="LiveId" clId="{BCA2684B-68DF-4235-80F3-4FE9A98CCA3D}" dt="2021-07-05T11:17:38.789" v="10196" actId="14100"/>
          <ac:picMkLst>
            <pc:docMk/>
            <pc:sldMk cId="4284868890" sldId="300"/>
            <ac:picMk id="5" creationId="{292BA477-A858-47F4-B15E-22832D62742A}"/>
          </ac:picMkLst>
        </pc:picChg>
      </pc:sldChg>
      <pc:sldChg chg="modSp add mod">
        <pc:chgData name="Daniel Giftson" userId="9bf324d2bb9c1c28" providerId="LiveId" clId="{BCA2684B-68DF-4235-80F3-4FE9A98CCA3D}" dt="2021-07-05T11:29:19.661" v="10416" actId="2711"/>
        <pc:sldMkLst>
          <pc:docMk/>
          <pc:sldMk cId="2920381224" sldId="301"/>
        </pc:sldMkLst>
        <pc:spChg chg="mod">
          <ac:chgData name="Daniel Giftson" userId="9bf324d2bb9c1c28" providerId="LiveId" clId="{BCA2684B-68DF-4235-80F3-4FE9A98CCA3D}" dt="2021-07-05T11:24:28.361" v="10262" actId="20577"/>
          <ac:spMkLst>
            <pc:docMk/>
            <pc:sldMk cId="2920381224" sldId="301"/>
            <ac:spMk id="2" creationId="{35571F11-8091-43A3-AB4A-B6A2C67FCAB0}"/>
          </ac:spMkLst>
        </pc:spChg>
        <pc:spChg chg="mod">
          <ac:chgData name="Daniel Giftson" userId="9bf324d2bb9c1c28" providerId="LiveId" clId="{BCA2684B-68DF-4235-80F3-4FE9A98CCA3D}" dt="2021-07-05T11:29:19.661" v="10416" actId="2711"/>
          <ac:spMkLst>
            <pc:docMk/>
            <pc:sldMk cId="2920381224" sldId="301"/>
            <ac:spMk id="3" creationId="{3806D6DE-4CCE-4DCA-92C5-9E51177F8690}"/>
          </ac:spMkLst>
        </pc:spChg>
        <pc:picChg chg="mod">
          <ac:chgData name="Daniel Giftson" userId="9bf324d2bb9c1c28" providerId="LiveId" clId="{BCA2684B-68DF-4235-80F3-4FE9A98CCA3D}" dt="2021-07-05T11:26:55.452" v="10377" actId="14100"/>
          <ac:picMkLst>
            <pc:docMk/>
            <pc:sldMk cId="2920381224" sldId="301"/>
            <ac:picMk id="5" creationId="{292BA477-A858-47F4-B15E-22832D62742A}"/>
          </ac:picMkLst>
        </pc:picChg>
      </pc:sldChg>
      <pc:sldChg chg="modSp add mod">
        <pc:chgData name="Daniel Giftson" userId="9bf324d2bb9c1c28" providerId="LiveId" clId="{BCA2684B-68DF-4235-80F3-4FE9A98CCA3D}" dt="2021-07-05T11:47:52.131" v="10719" actId="20577"/>
        <pc:sldMkLst>
          <pc:docMk/>
          <pc:sldMk cId="3133328531" sldId="302"/>
        </pc:sldMkLst>
        <pc:spChg chg="mod">
          <ac:chgData name="Daniel Giftson" userId="9bf324d2bb9c1c28" providerId="LiveId" clId="{BCA2684B-68DF-4235-80F3-4FE9A98CCA3D}" dt="2021-07-05T11:36:16.558" v="10474" actId="20577"/>
          <ac:spMkLst>
            <pc:docMk/>
            <pc:sldMk cId="3133328531" sldId="302"/>
            <ac:spMk id="2" creationId="{35571F11-8091-43A3-AB4A-B6A2C67FCAB0}"/>
          </ac:spMkLst>
        </pc:spChg>
        <pc:spChg chg="mod">
          <ac:chgData name="Daniel Giftson" userId="9bf324d2bb9c1c28" providerId="LiveId" clId="{BCA2684B-68DF-4235-80F3-4FE9A98CCA3D}" dt="2021-07-05T11:47:52.131" v="10719" actId="20577"/>
          <ac:spMkLst>
            <pc:docMk/>
            <pc:sldMk cId="3133328531" sldId="302"/>
            <ac:spMk id="3" creationId="{3806D6DE-4CCE-4DCA-92C5-9E51177F8690}"/>
          </ac:spMkLst>
        </pc:spChg>
        <pc:picChg chg="mod">
          <ac:chgData name="Daniel Giftson" userId="9bf324d2bb9c1c28" providerId="LiveId" clId="{BCA2684B-68DF-4235-80F3-4FE9A98CCA3D}" dt="2021-07-05T11:37:20.146" v="10478" actId="14100"/>
          <ac:picMkLst>
            <pc:docMk/>
            <pc:sldMk cId="3133328531" sldId="302"/>
            <ac:picMk id="5" creationId="{292BA477-A858-47F4-B15E-22832D62742A}"/>
          </ac:picMkLst>
        </pc:picChg>
      </pc:sldChg>
      <pc:sldChg chg="addSp modSp new mod">
        <pc:chgData name="Daniel Giftson" userId="9bf324d2bb9c1c28" providerId="LiveId" clId="{BCA2684B-68DF-4235-80F3-4FE9A98CCA3D}" dt="2021-07-05T11:14:03.187" v="10170" actId="14100"/>
        <pc:sldMkLst>
          <pc:docMk/>
          <pc:sldMk cId="3677186473" sldId="303"/>
        </pc:sldMkLst>
        <pc:spChg chg="mod">
          <ac:chgData name="Daniel Giftson" userId="9bf324d2bb9c1c28" providerId="LiveId" clId="{BCA2684B-68DF-4235-80F3-4FE9A98CCA3D}" dt="2021-07-05T11:11:39.110" v="10159" actId="20577"/>
          <ac:spMkLst>
            <pc:docMk/>
            <pc:sldMk cId="3677186473" sldId="303"/>
            <ac:spMk id="2" creationId="{9D0C1083-5FCE-4E2A-A0FE-8476829A1796}"/>
          </ac:spMkLst>
        </pc:spChg>
        <pc:spChg chg="add mod">
          <ac:chgData name="Daniel Giftson" userId="9bf324d2bb9c1c28" providerId="LiveId" clId="{BCA2684B-68DF-4235-80F3-4FE9A98CCA3D}" dt="2021-07-05T11:14:03.187" v="10170" actId="14100"/>
          <ac:spMkLst>
            <pc:docMk/>
            <pc:sldMk cId="3677186473" sldId="303"/>
            <ac:spMk id="5" creationId="{A07B0EEC-EE81-455A-8B35-868AF36F4691}"/>
          </ac:spMkLst>
        </pc:spChg>
        <pc:picChg chg="add mod">
          <ac:chgData name="Daniel Giftson" userId="9bf324d2bb9c1c28" providerId="LiveId" clId="{BCA2684B-68DF-4235-80F3-4FE9A98CCA3D}" dt="2021-07-05T11:13:28.077" v="10166" actId="14100"/>
          <ac:picMkLst>
            <pc:docMk/>
            <pc:sldMk cId="3677186473" sldId="303"/>
            <ac:picMk id="4" creationId="{5EA70EB3-01E6-4626-8A23-59F7841306F7}"/>
          </ac:picMkLst>
        </pc:picChg>
      </pc:sldChg>
      <pc:sldChg chg="addSp modSp new mod">
        <pc:chgData name="Daniel Giftson" userId="9bf324d2bb9c1c28" providerId="LiveId" clId="{BCA2684B-68DF-4235-80F3-4FE9A98CCA3D}" dt="2021-07-05T11:21:41.168" v="10245" actId="14100"/>
        <pc:sldMkLst>
          <pc:docMk/>
          <pc:sldMk cId="832570775" sldId="304"/>
        </pc:sldMkLst>
        <pc:spChg chg="mod">
          <ac:chgData name="Daniel Giftson" userId="9bf324d2bb9c1c28" providerId="LiveId" clId="{BCA2684B-68DF-4235-80F3-4FE9A98CCA3D}" dt="2021-07-05T11:18:19.520" v="10233" actId="20577"/>
          <ac:spMkLst>
            <pc:docMk/>
            <pc:sldMk cId="832570775" sldId="304"/>
            <ac:spMk id="2" creationId="{CEAF91B8-18DA-44BD-A94A-7B32A0A2B60B}"/>
          </ac:spMkLst>
        </pc:spChg>
        <pc:spChg chg="add mod">
          <ac:chgData name="Daniel Giftson" userId="9bf324d2bb9c1c28" providerId="LiveId" clId="{BCA2684B-68DF-4235-80F3-4FE9A98CCA3D}" dt="2021-07-05T11:21:41.168" v="10245" actId="14100"/>
          <ac:spMkLst>
            <pc:docMk/>
            <pc:sldMk cId="832570775" sldId="304"/>
            <ac:spMk id="5" creationId="{88EFB7B7-82D7-4DB6-B7EE-8C1D22599B4B}"/>
          </ac:spMkLst>
        </pc:spChg>
        <pc:picChg chg="add mod">
          <ac:chgData name="Daniel Giftson" userId="9bf324d2bb9c1c28" providerId="LiveId" clId="{BCA2684B-68DF-4235-80F3-4FE9A98CCA3D}" dt="2021-07-05T11:20:00.548" v="10241" actId="14100"/>
          <ac:picMkLst>
            <pc:docMk/>
            <pc:sldMk cId="832570775" sldId="304"/>
            <ac:picMk id="4" creationId="{B2758231-4A90-4143-A2B4-0D6E4AD60959}"/>
          </ac:picMkLst>
        </pc:picChg>
      </pc:sldChg>
      <pc:sldChg chg="addSp delSp modSp new mod">
        <pc:chgData name="Daniel Giftson" userId="9bf324d2bb9c1c28" providerId="LiveId" clId="{BCA2684B-68DF-4235-80F3-4FE9A98CCA3D}" dt="2021-07-05T11:33:00.427" v="10469" actId="207"/>
        <pc:sldMkLst>
          <pc:docMk/>
          <pc:sldMk cId="2545499989" sldId="305"/>
        </pc:sldMkLst>
        <pc:spChg chg="mod">
          <ac:chgData name="Daniel Giftson" userId="9bf324d2bb9c1c28" providerId="LiveId" clId="{BCA2684B-68DF-4235-80F3-4FE9A98CCA3D}" dt="2021-07-05T11:32:15.560" v="10465" actId="14100"/>
          <ac:spMkLst>
            <pc:docMk/>
            <pc:sldMk cId="2545499989" sldId="305"/>
            <ac:spMk id="2" creationId="{2A6F386D-82F7-479E-942B-651CE42BD37C}"/>
          </ac:spMkLst>
        </pc:spChg>
        <pc:spChg chg="add del">
          <ac:chgData name="Daniel Giftson" userId="9bf324d2bb9c1c28" providerId="LiveId" clId="{BCA2684B-68DF-4235-80F3-4FE9A98CCA3D}" dt="2021-07-05T11:32:42.950" v="10467" actId="21"/>
          <ac:spMkLst>
            <pc:docMk/>
            <pc:sldMk cId="2545499989" sldId="305"/>
            <ac:spMk id="5" creationId="{A111A6AB-9814-4D88-AA4B-501375DECC2D}"/>
          </ac:spMkLst>
        </pc:spChg>
        <pc:spChg chg="add mod">
          <ac:chgData name="Daniel Giftson" userId="9bf324d2bb9c1c28" providerId="LiveId" clId="{BCA2684B-68DF-4235-80F3-4FE9A98CCA3D}" dt="2021-07-05T11:33:00.427" v="10469" actId="207"/>
          <ac:spMkLst>
            <pc:docMk/>
            <pc:sldMk cId="2545499989" sldId="305"/>
            <ac:spMk id="6" creationId="{6DE896D1-6850-44BD-9722-0850103E1B91}"/>
          </ac:spMkLst>
        </pc:spChg>
        <pc:picChg chg="add mod">
          <ac:chgData name="Daniel Giftson" userId="9bf324d2bb9c1c28" providerId="LiveId" clId="{BCA2684B-68DF-4235-80F3-4FE9A98CCA3D}" dt="2021-07-05T11:31:54.964" v="10463" actId="14100"/>
          <ac:picMkLst>
            <pc:docMk/>
            <pc:sldMk cId="2545499989" sldId="305"/>
            <ac:picMk id="4" creationId="{29B5A507-B69F-4681-9C12-4B1C26B6C837}"/>
          </ac:picMkLst>
        </pc:picChg>
      </pc:sldChg>
      <pc:sldChg chg="modSp add mod">
        <pc:chgData name="Daniel Giftson" userId="9bf324d2bb9c1c28" providerId="LiveId" clId="{BCA2684B-68DF-4235-80F3-4FE9A98CCA3D}" dt="2021-07-05T15:29:44.154" v="10965" actId="20577"/>
        <pc:sldMkLst>
          <pc:docMk/>
          <pc:sldMk cId="2072810475" sldId="306"/>
        </pc:sldMkLst>
        <pc:spChg chg="mod">
          <ac:chgData name="Daniel Giftson" userId="9bf324d2bb9c1c28" providerId="LiveId" clId="{BCA2684B-68DF-4235-80F3-4FE9A98CCA3D}" dt="2021-07-05T15:29:44.154" v="10965" actId="20577"/>
          <ac:spMkLst>
            <pc:docMk/>
            <pc:sldMk cId="2072810475" sldId="306"/>
            <ac:spMk id="2" creationId="{35571F11-8091-43A3-AB4A-B6A2C67FCAB0}"/>
          </ac:spMkLst>
        </pc:spChg>
        <pc:spChg chg="mod">
          <ac:chgData name="Daniel Giftson" userId="9bf324d2bb9c1c28" providerId="LiveId" clId="{BCA2684B-68DF-4235-80F3-4FE9A98CCA3D}" dt="2021-07-05T15:21:37.060" v="10920" actId="20577"/>
          <ac:spMkLst>
            <pc:docMk/>
            <pc:sldMk cId="2072810475" sldId="306"/>
            <ac:spMk id="3" creationId="{3806D6DE-4CCE-4DCA-92C5-9E51177F8690}"/>
          </ac:spMkLst>
        </pc:spChg>
        <pc:picChg chg="mod">
          <ac:chgData name="Daniel Giftson" userId="9bf324d2bb9c1c28" providerId="LiveId" clId="{BCA2684B-68DF-4235-80F3-4FE9A98CCA3D}" dt="2021-07-05T15:20:56.835" v="10909" actId="1076"/>
          <ac:picMkLst>
            <pc:docMk/>
            <pc:sldMk cId="2072810475" sldId="306"/>
            <ac:picMk id="5" creationId="{292BA477-A858-47F4-B15E-22832D62742A}"/>
          </ac:picMkLst>
        </pc:picChg>
      </pc:sldChg>
      <pc:sldChg chg="modSp add mod">
        <pc:chgData name="Daniel Giftson" userId="9bf324d2bb9c1c28" providerId="LiveId" clId="{BCA2684B-68DF-4235-80F3-4FE9A98CCA3D}" dt="2021-07-05T15:32:32.696" v="10994" actId="20577"/>
        <pc:sldMkLst>
          <pc:docMk/>
          <pc:sldMk cId="2429538151" sldId="307"/>
        </pc:sldMkLst>
        <pc:spChg chg="mod">
          <ac:chgData name="Daniel Giftson" userId="9bf324d2bb9c1c28" providerId="LiveId" clId="{BCA2684B-68DF-4235-80F3-4FE9A98CCA3D}" dt="2021-07-05T15:30:37.239" v="10974" actId="20577"/>
          <ac:spMkLst>
            <pc:docMk/>
            <pc:sldMk cId="2429538151" sldId="307"/>
            <ac:spMk id="2" creationId="{35571F11-8091-43A3-AB4A-B6A2C67FCAB0}"/>
          </ac:spMkLst>
        </pc:spChg>
        <pc:spChg chg="mod">
          <ac:chgData name="Daniel Giftson" userId="9bf324d2bb9c1c28" providerId="LiveId" clId="{BCA2684B-68DF-4235-80F3-4FE9A98CCA3D}" dt="2021-07-05T15:32:32.696" v="10994" actId="20577"/>
          <ac:spMkLst>
            <pc:docMk/>
            <pc:sldMk cId="2429538151" sldId="307"/>
            <ac:spMk id="3" creationId="{3806D6DE-4CCE-4DCA-92C5-9E51177F8690}"/>
          </ac:spMkLst>
        </pc:spChg>
        <pc:picChg chg="mod">
          <ac:chgData name="Daniel Giftson" userId="9bf324d2bb9c1c28" providerId="LiveId" clId="{BCA2684B-68DF-4235-80F3-4FE9A98CCA3D}" dt="2021-07-05T15:31:33.833" v="10979" actId="14100"/>
          <ac:picMkLst>
            <pc:docMk/>
            <pc:sldMk cId="2429538151" sldId="307"/>
            <ac:picMk id="5" creationId="{292BA477-A858-47F4-B15E-22832D62742A}"/>
          </ac:picMkLst>
        </pc:picChg>
      </pc:sldChg>
      <pc:sldChg chg="addSp modSp new mod">
        <pc:chgData name="Daniel Giftson" userId="9bf324d2bb9c1c28" providerId="LiveId" clId="{BCA2684B-68DF-4235-80F3-4FE9A98CCA3D}" dt="2021-07-05T11:42:46.763" v="10541" actId="14100"/>
        <pc:sldMkLst>
          <pc:docMk/>
          <pc:sldMk cId="3169000596" sldId="308"/>
        </pc:sldMkLst>
        <pc:spChg chg="mod">
          <ac:chgData name="Daniel Giftson" userId="9bf324d2bb9c1c28" providerId="LiveId" clId="{BCA2684B-68DF-4235-80F3-4FE9A98CCA3D}" dt="2021-07-05T11:40:27.396" v="10531" actId="20577"/>
          <ac:spMkLst>
            <pc:docMk/>
            <pc:sldMk cId="3169000596" sldId="308"/>
            <ac:spMk id="2" creationId="{2969B6CC-ECA7-4EAD-B3FB-75C9AE0D9385}"/>
          </ac:spMkLst>
        </pc:spChg>
        <pc:spChg chg="add mod">
          <ac:chgData name="Daniel Giftson" userId="9bf324d2bb9c1c28" providerId="LiveId" clId="{BCA2684B-68DF-4235-80F3-4FE9A98CCA3D}" dt="2021-07-05T11:42:46.763" v="10541" actId="14100"/>
          <ac:spMkLst>
            <pc:docMk/>
            <pc:sldMk cId="3169000596" sldId="308"/>
            <ac:spMk id="5" creationId="{50A0B0A9-3692-477A-8F38-1C90D08844AA}"/>
          </ac:spMkLst>
        </pc:spChg>
        <pc:picChg chg="add mod">
          <ac:chgData name="Daniel Giftson" userId="9bf324d2bb9c1c28" providerId="LiveId" clId="{BCA2684B-68DF-4235-80F3-4FE9A98CCA3D}" dt="2021-07-05T11:42:11.353" v="10538" actId="14100"/>
          <ac:picMkLst>
            <pc:docMk/>
            <pc:sldMk cId="3169000596" sldId="308"/>
            <ac:picMk id="4" creationId="{30C7B49F-6F2C-4D80-A542-4576529EE22D}"/>
          </ac:picMkLst>
        </pc:picChg>
      </pc:sldChg>
      <pc:sldChg chg="addSp modSp new mod">
        <pc:chgData name="Daniel Giftson" userId="9bf324d2bb9c1c28" providerId="LiveId" clId="{BCA2684B-68DF-4235-80F3-4FE9A98CCA3D}" dt="2021-07-05T14:58:55.524" v="10786" actId="207"/>
        <pc:sldMkLst>
          <pc:docMk/>
          <pc:sldMk cId="3315084999" sldId="309"/>
        </pc:sldMkLst>
        <pc:spChg chg="mod">
          <ac:chgData name="Daniel Giftson" userId="9bf324d2bb9c1c28" providerId="LiveId" clId="{BCA2684B-68DF-4235-80F3-4FE9A98CCA3D}" dt="2021-07-05T11:49:18.243" v="10758" actId="27636"/>
          <ac:spMkLst>
            <pc:docMk/>
            <pc:sldMk cId="3315084999" sldId="309"/>
            <ac:spMk id="2" creationId="{6BDAA052-7E9E-4BF1-B7CA-45B2F2618A32}"/>
          </ac:spMkLst>
        </pc:spChg>
        <pc:spChg chg="add mod">
          <ac:chgData name="Daniel Giftson" userId="9bf324d2bb9c1c28" providerId="LiveId" clId="{BCA2684B-68DF-4235-80F3-4FE9A98CCA3D}" dt="2021-07-05T14:58:55.524" v="10786" actId="207"/>
          <ac:spMkLst>
            <pc:docMk/>
            <pc:sldMk cId="3315084999" sldId="309"/>
            <ac:spMk id="7" creationId="{FAFE08A5-6725-406D-9942-B16DB8EB306E}"/>
          </ac:spMkLst>
        </pc:spChg>
        <pc:picChg chg="add mod">
          <ac:chgData name="Daniel Giftson" userId="9bf324d2bb9c1c28" providerId="LiveId" clId="{BCA2684B-68DF-4235-80F3-4FE9A98CCA3D}" dt="2021-07-05T14:58:14.272" v="10781" actId="14100"/>
          <ac:picMkLst>
            <pc:docMk/>
            <pc:sldMk cId="3315084999" sldId="309"/>
            <ac:picMk id="4" creationId="{AD622497-A7A4-411A-B4CB-86E86AF38A61}"/>
          </ac:picMkLst>
        </pc:picChg>
        <pc:picChg chg="add mod">
          <ac:chgData name="Daniel Giftson" userId="9bf324d2bb9c1c28" providerId="LiveId" clId="{BCA2684B-68DF-4235-80F3-4FE9A98CCA3D}" dt="2021-07-05T14:58:24.932" v="10784" actId="14100"/>
          <ac:picMkLst>
            <pc:docMk/>
            <pc:sldMk cId="3315084999" sldId="309"/>
            <ac:picMk id="6" creationId="{B75ABBC5-315F-4EC2-9228-60B5F273D8D5}"/>
          </ac:picMkLst>
        </pc:picChg>
      </pc:sldChg>
      <pc:sldChg chg="addSp modSp new mod">
        <pc:chgData name="Daniel Giftson" userId="9bf324d2bb9c1c28" providerId="LiveId" clId="{BCA2684B-68DF-4235-80F3-4FE9A98CCA3D}" dt="2021-07-05T15:04:50.753" v="10819" actId="207"/>
        <pc:sldMkLst>
          <pc:docMk/>
          <pc:sldMk cId="4289786220" sldId="310"/>
        </pc:sldMkLst>
        <pc:spChg chg="mod">
          <ac:chgData name="Daniel Giftson" userId="9bf324d2bb9c1c28" providerId="LiveId" clId="{BCA2684B-68DF-4235-80F3-4FE9A98CCA3D}" dt="2021-07-05T14:59:28.291" v="10802" actId="20577"/>
          <ac:spMkLst>
            <pc:docMk/>
            <pc:sldMk cId="4289786220" sldId="310"/>
            <ac:spMk id="2" creationId="{08ADEA12-5EC5-431A-A4F0-F5A8245D1D1E}"/>
          </ac:spMkLst>
        </pc:spChg>
        <pc:spChg chg="add mod">
          <ac:chgData name="Daniel Giftson" userId="9bf324d2bb9c1c28" providerId="LiveId" clId="{BCA2684B-68DF-4235-80F3-4FE9A98CCA3D}" dt="2021-07-05T15:04:50.753" v="10819" actId="207"/>
          <ac:spMkLst>
            <pc:docMk/>
            <pc:sldMk cId="4289786220" sldId="310"/>
            <ac:spMk id="7" creationId="{9248BA2C-82EF-4248-B2A6-3F351F1D9E74}"/>
          </ac:spMkLst>
        </pc:spChg>
        <pc:picChg chg="add mod">
          <ac:chgData name="Daniel Giftson" userId="9bf324d2bb9c1c28" providerId="LiveId" clId="{BCA2684B-68DF-4235-80F3-4FE9A98CCA3D}" dt="2021-07-05T14:59:56.979" v="10809" actId="14100"/>
          <ac:picMkLst>
            <pc:docMk/>
            <pc:sldMk cId="4289786220" sldId="310"/>
            <ac:picMk id="4" creationId="{32497805-F871-4D29-BE40-B662EE5F4143}"/>
          </ac:picMkLst>
        </pc:picChg>
        <pc:picChg chg="add mod">
          <ac:chgData name="Daniel Giftson" userId="9bf324d2bb9c1c28" providerId="LiveId" clId="{BCA2684B-68DF-4235-80F3-4FE9A98CCA3D}" dt="2021-07-05T15:04:27.727" v="10817" actId="14100"/>
          <ac:picMkLst>
            <pc:docMk/>
            <pc:sldMk cId="4289786220" sldId="310"/>
            <ac:picMk id="6" creationId="{8CC53B5A-8291-40B7-AD13-E4C939FFAFBB}"/>
          </ac:picMkLst>
        </pc:picChg>
      </pc:sldChg>
      <pc:sldChg chg="addSp modSp new mod">
        <pc:chgData name="Daniel Giftson" userId="9bf324d2bb9c1c28" providerId="LiveId" clId="{BCA2684B-68DF-4235-80F3-4FE9A98CCA3D}" dt="2021-07-05T15:24:10.112" v="10961" actId="207"/>
        <pc:sldMkLst>
          <pc:docMk/>
          <pc:sldMk cId="747076909" sldId="311"/>
        </pc:sldMkLst>
        <pc:spChg chg="mod">
          <ac:chgData name="Daniel Giftson" userId="9bf324d2bb9c1c28" providerId="LiveId" clId="{BCA2684B-68DF-4235-80F3-4FE9A98CCA3D}" dt="2021-07-05T15:22:09.479" v="10954" actId="20577"/>
          <ac:spMkLst>
            <pc:docMk/>
            <pc:sldMk cId="747076909" sldId="311"/>
            <ac:spMk id="2" creationId="{88B5D83B-BFF8-4092-8D3A-F9921A4DBEC7}"/>
          </ac:spMkLst>
        </pc:spChg>
        <pc:spChg chg="add mod">
          <ac:chgData name="Daniel Giftson" userId="9bf324d2bb9c1c28" providerId="LiveId" clId="{BCA2684B-68DF-4235-80F3-4FE9A98CCA3D}" dt="2021-07-05T15:24:10.112" v="10961" actId="207"/>
          <ac:spMkLst>
            <pc:docMk/>
            <pc:sldMk cId="747076909" sldId="311"/>
            <ac:spMk id="5" creationId="{AE05FE14-4A74-426A-9039-8F4C1555CF97}"/>
          </ac:spMkLst>
        </pc:spChg>
        <pc:picChg chg="add mod">
          <ac:chgData name="Daniel Giftson" userId="9bf324d2bb9c1c28" providerId="LiveId" clId="{BCA2684B-68DF-4235-80F3-4FE9A98CCA3D}" dt="2021-07-05T15:23:57.204" v="10959" actId="14100"/>
          <ac:picMkLst>
            <pc:docMk/>
            <pc:sldMk cId="747076909" sldId="311"/>
            <ac:picMk id="4" creationId="{D84AB7EE-436A-4450-A6D6-6DE78EB114E9}"/>
          </ac:picMkLst>
        </pc:picChg>
      </pc:sldChg>
      <pc:sldChg chg="modSp add mod">
        <pc:chgData name="Daniel Giftson" userId="9bf324d2bb9c1c28" providerId="LiveId" clId="{BCA2684B-68DF-4235-80F3-4FE9A98CCA3D}" dt="2021-07-05T15:43:43.572" v="11213"/>
        <pc:sldMkLst>
          <pc:docMk/>
          <pc:sldMk cId="723629927" sldId="312"/>
        </pc:sldMkLst>
        <pc:spChg chg="mod">
          <ac:chgData name="Daniel Giftson" userId="9bf324d2bb9c1c28" providerId="LiveId" clId="{BCA2684B-68DF-4235-80F3-4FE9A98CCA3D}" dt="2021-07-05T15:42:19.090" v="11187" actId="20577"/>
          <ac:spMkLst>
            <pc:docMk/>
            <pc:sldMk cId="723629927" sldId="312"/>
            <ac:spMk id="2" creationId="{35571F11-8091-43A3-AB4A-B6A2C67FCAB0}"/>
          </ac:spMkLst>
        </pc:spChg>
        <pc:spChg chg="mod">
          <ac:chgData name="Daniel Giftson" userId="9bf324d2bb9c1c28" providerId="LiveId" clId="{BCA2684B-68DF-4235-80F3-4FE9A98CCA3D}" dt="2021-07-05T15:43:43.572" v="11213"/>
          <ac:spMkLst>
            <pc:docMk/>
            <pc:sldMk cId="723629927" sldId="312"/>
            <ac:spMk id="3" creationId="{3806D6DE-4CCE-4DCA-92C5-9E51177F8690}"/>
          </ac:spMkLst>
        </pc:spChg>
      </pc:sldChg>
      <pc:sldChg chg="modSp add del mod">
        <pc:chgData name="Daniel Giftson" userId="9bf324d2bb9c1c28" providerId="LiveId" clId="{BCA2684B-68DF-4235-80F3-4FE9A98CCA3D}" dt="2021-07-05T16:30:04.196" v="11398" actId="47"/>
        <pc:sldMkLst>
          <pc:docMk/>
          <pc:sldMk cId="168229854" sldId="313"/>
        </pc:sldMkLst>
        <pc:spChg chg="mod">
          <ac:chgData name="Daniel Giftson" userId="9bf324d2bb9c1c28" providerId="LiveId" clId="{BCA2684B-68DF-4235-80F3-4FE9A98CCA3D}" dt="2021-07-05T15:46:35.080" v="11261" actId="20577"/>
          <ac:spMkLst>
            <pc:docMk/>
            <pc:sldMk cId="168229854" sldId="313"/>
            <ac:spMk id="2" creationId="{35571F11-8091-43A3-AB4A-B6A2C67FCAB0}"/>
          </ac:spMkLst>
        </pc:spChg>
      </pc:sldChg>
      <pc:sldChg chg="modSp add mod">
        <pc:chgData name="Daniel Giftson" userId="9bf324d2bb9c1c28" providerId="LiveId" clId="{BCA2684B-68DF-4235-80F3-4FE9A98CCA3D}" dt="2021-07-05T16:30:24.905" v="11407" actId="20577"/>
        <pc:sldMkLst>
          <pc:docMk/>
          <pc:sldMk cId="3703349815" sldId="314"/>
        </pc:sldMkLst>
        <pc:spChg chg="mod">
          <ac:chgData name="Daniel Giftson" userId="9bf324d2bb9c1c28" providerId="LiveId" clId="{BCA2684B-68DF-4235-80F3-4FE9A98CCA3D}" dt="2021-07-05T16:30:16.372" v="11403" actId="20577"/>
          <ac:spMkLst>
            <pc:docMk/>
            <pc:sldMk cId="3703349815" sldId="314"/>
            <ac:spMk id="2" creationId="{35571F11-8091-43A3-AB4A-B6A2C67FCAB0}"/>
          </ac:spMkLst>
        </pc:spChg>
        <pc:spChg chg="mod">
          <ac:chgData name="Daniel Giftson" userId="9bf324d2bb9c1c28" providerId="LiveId" clId="{BCA2684B-68DF-4235-80F3-4FE9A98CCA3D}" dt="2021-07-05T16:30:24.905" v="11407" actId="20577"/>
          <ac:spMkLst>
            <pc:docMk/>
            <pc:sldMk cId="3703349815" sldId="314"/>
            <ac:spMk id="3" creationId="{3806D6DE-4CCE-4DCA-92C5-9E51177F8690}"/>
          </ac:spMkLst>
        </pc:spChg>
      </pc:sldChg>
      <pc:sldChg chg="modSp add mod">
        <pc:chgData name="Daniel Giftson" userId="9bf324d2bb9c1c28" providerId="LiveId" clId="{BCA2684B-68DF-4235-80F3-4FE9A98CCA3D}" dt="2021-07-05T16:44:40.886" v="11592" actId="20577"/>
        <pc:sldMkLst>
          <pc:docMk/>
          <pc:sldMk cId="3325323849" sldId="315"/>
        </pc:sldMkLst>
        <pc:spChg chg="mod">
          <ac:chgData name="Daniel Giftson" userId="9bf324d2bb9c1c28" providerId="LiveId" clId="{BCA2684B-68DF-4235-80F3-4FE9A98CCA3D}" dt="2021-07-05T16:44:05.173" v="11580" actId="20577"/>
          <ac:spMkLst>
            <pc:docMk/>
            <pc:sldMk cId="3325323849" sldId="315"/>
            <ac:spMk id="2" creationId="{35571F11-8091-43A3-AB4A-B6A2C67FCAB0}"/>
          </ac:spMkLst>
        </pc:spChg>
        <pc:spChg chg="mod">
          <ac:chgData name="Daniel Giftson" userId="9bf324d2bb9c1c28" providerId="LiveId" clId="{BCA2684B-68DF-4235-80F3-4FE9A98CCA3D}" dt="2021-07-05T16:44:40.886" v="11592" actId="20577"/>
          <ac:spMkLst>
            <pc:docMk/>
            <pc:sldMk cId="3325323849" sldId="315"/>
            <ac:spMk id="3" creationId="{3806D6DE-4CCE-4DCA-92C5-9E51177F8690}"/>
          </ac:spMkLst>
        </pc:spChg>
      </pc:sldChg>
      <pc:sldChg chg="addSp delSp modSp new mod">
        <pc:chgData name="Daniel Giftson" userId="9bf324d2bb9c1c28" providerId="LiveId" clId="{BCA2684B-68DF-4235-80F3-4FE9A98CCA3D}" dt="2021-07-05T15:41:04.956" v="11180" actId="207"/>
        <pc:sldMkLst>
          <pc:docMk/>
          <pc:sldMk cId="1797086250" sldId="316"/>
        </pc:sldMkLst>
        <pc:spChg chg="del mod">
          <ac:chgData name="Daniel Giftson" userId="9bf324d2bb9c1c28" providerId="LiveId" clId="{BCA2684B-68DF-4235-80F3-4FE9A98CCA3D}" dt="2021-07-05T15:36:39.277" v="11089" actId="478"/>
          <ac:spMkLst>
            <pc:docMk/>
            <pc:sldMk cId="1797086250" sldId="316"/>
            <ac:spMk id="2" creationId="{F839B396-343C-4407-A9FE-809DA1578B14}"/>
          </ac:spMkLst>
        </pc:spChg>
        <pc:spChg chg="add mod">
          <ac:chgData name="Daniel Giftson" userId="9bf324d2bb9c1c28" providerId="LiveId" clId="{BCA2684B-68DF-4235-80F3-4FE9A98CCA3D}" dt="2021-07-05T15:37:29.501" v="11096" actId="14100"/>
          <ac:spMkLst>
            <pc:docMk/>
            <pc:sldMk cId="1797086250" sldId="316"/>
            <ac:spMk id="4" creationId="{ABCBD333-6169-4943-B71F-A1C2169143AA}"/>
          </ac:spMkLst>
        </pc:spChg>
        <pc:spChg chg="add mod">
          <ac:chgData name="Daniel Giftson" userId="9bf324d2bb9c1c28" providerId="LiveId" clId="{BCA2684B-68DF-4235-80F3-4FE9A98CCA3D}" dt="2021-07-05T15:39:27.524" v="11171" actId="20577"/>
          <ac:spMkLst>
            <pc:docMk/>
            <pc:sldMk cId="1797086250" sldId="316"/>
            <ac:spMk id="6" creationId="{40B82A6D-F3E8-4866-9BDF-34F0019F15D1}"/>
          </ac:spMkLst>
        </pc:spChg>
        <pc:spChg chg="add mod">
          <ac:chgData name="Daniel Giftson" userId="9bf324d2bb9c1c28" providerId="LiveId" clId="{BCA2684B-68DF-4235-80F3-4FE9A98CCA3D}" dt="2021-07-05T15:41:04.956" v="11180" actId="207"/>
          <ac:spMkLst>
            <pc:docMk/>
            <pc:sldMk cId="1797086250" sldId="316"/>
            <ac:spMk id="9" creationId="{7167BA43-1911-498E-93D0-0802A99C8545}"/>
          </ac:spMkLst>
        </pc:spChg>
        <pc:picChg chg="add mod">
          <ac:chgData name="Daniel Giftson" userId="9bf324d2bb9c1c28" providerId="LiveId" clId="{BCA2684B-68DF-4235-80F3-4FE9A98CCA3D}" dt="2021-07-05T15:40:42.765" v="11178" actId="14100"/>
          <ac:picMkLst>
            <pc:docMk/>
            <pc:sldMk cId="1797086250" sldId="316"/>
            <ac:picMk id="8" creationId="{3757AAC9-8539-4306-B382-49E3962C38EF}"/>
          </ac:picMkLst>
        </pc:picChg>
      </pc:sldChg>
      <pc:sldChg chg="addSp modSp new mod">
        <pc:chgData name="Daniel Giftson" userId="9bf324d2bb9c1c28" providerId="LiveId" clId="{BCA2684B-68DF-4235-80F3-4FE9A98CCA3D}" dt="2021-07-05T15:46:22.126" v="11259" actId="207"/>
        <pc:sldMkLst>
          <pc:docMk/>
          <pc:sldMk cId="1675312498" sldId="317"/>
        </pc:sldMkLst>
        <pc:spChg chg="mod">
          <ac:chgData name="Daniel Giftson" userId="9bf324d2bb9c1c28" providerId="LiveId" clId="{BCA2684B-68DF-4235-80F3-4FE9A98CCA3D}" dt="2021-07-05T15:46:02.728" v="11257" actId="14100"/>
          <ac:spMkLst>
            <pc:docMk/>
            <pc:sldMk cId="1675312498" sldId="317"/>
            <ac:spMk id="2" creationId="{C707B08D-4597-4637-95D8-CC0433F6D35A}"/>
          </ac:spMkLst>
        </pc:spChg>
        <pc:spChg chg="add mod">
          <ac:chgData name="Daniel Giftson" userId="9bf324d2bb9c1c28" providerId="LiveId" clId="{BCA2684B-68DF-4235-80F3-4FE9A98CCA3D}" dt="2021-07-05T15:46:22.126" v="11259" actId="207"/>
          <ac:spMkLst>
            <pc:docMk/>
            <pc:sldMk cId="1675312498" sldId="317"/>
            <ac:spMk id="5" creationId="{C366D474-C7DD-4963-B780-9848F6B6C80F}"/>
          </ac:spMkLst>
        </pc:spChg>
        <pc:picChg chg="add mod">
          <ac:chgData name="Daniel Giftson" userId="9bf324d2bb9c1c28" providerId="LiveId" clId="{BCA2684B-68DF-4235-80F3-4FE9A98CCA3D}" dt="2021-07-05T15:45:49.367" v="11255" actId="14100"/>
          <ac:picMkLst>
            <pc:docMk/>
            <pc:sldMk cId="1675312498" sldId="317"/>
            <ac:picMk id="4" creationId="{117F62E0-DBCD-4051-B67F-FDA68E41A150}"/>
          </ac:picMkLst>
        </pc:picChg>
      </pc:sldChg>
      <pc:sldChg chg="modSp add mod">
        <pc:chgData name="Daniel Giftson" userId="9bf324d2bb9c1c28" providerId="LiveId" clId="{BCA2684B-68DF-4235-80F3-4FE9A98CCA3D}" dt="2021-07-05T16:37:54.898" v="11497" actId="1076"/>
        <pc:sldMkLst>
          <pc:docMk/>
          <pc:sldMk cId="69990065" sldId="318"/>
        </pc:sldMkLst>
        <pc:spChg chg="mod">
          <ac:chgData name="Daniel Giftson" userId="9bf324d2bb9c1c28" providerId="LiveId" clId="{BCA2684B-68DF-4235-80F3-4FE9A98CCA3D}" dt="2021-07-05T16:33:29.117" v="11470" actId="20577"/>
          <ac:spMkLst>
            <pc:docMk/>
            <pc:sldMk cId="69990065" sldId="318"/>
            <ac:spMk id="2" creationId="{35571F11-8091-43A3-AB4A-B6A2C67FCAB0}"/>
          </ac:spMkLst>
        </pc:spChg>
        <pc:spChg chg="mod">
          <ac:chgData name="Daniel Giftson" userId="9bf324d2bb9c1c28" providerId="LiveId" clId="{BCA2684B-68DF-4235-80F3-4FE9A98CCA3D}" dt="2021-07-05T16:37:52.047" v="11496" actId="27636"/>
          <ac:spMkLst>
            <pc:docMk/>
            <pc:sldMk cId="69990065" sldId="318"/>
            <ac:spMk id="3" creationId="{3806D6DE-4CCE-4DCA-92C5-9E51177F8690}"/>
          </ac:spMkLst>
        </pc:spChg>
        <pc:picChg chg="mod">
          <ac:chgData name="Daniel Giftson" userId="9bf324d2bb9c1c28" providerId="LiveId" clId="{BCA2684B-68DF-4235-80F3-4FE9A98CCA3D}" dt="2021-07-05T16:37:54.898" v="11497" actId="1076"/>
          <ac:picMkLst>
            <pc:docMk/>
            <pc:sldMk cId="69990065" sldId="318"/>
            <ac:picMk id="5" creationId="{292BA477-A858-47F4-B15E-22832D62742A}"/>
          </ac:picMkLst>
        </pc:picChg>
      </pc:sldChg>
      <pc:sldChg chg="addSp modSp new del mod">
        <pc:chgData name="Daniel Giftson" userId="9bf324d2bb9c1c28" providerId="LiveId" clId="{BCA2684B-68DF-4235-80F3-4FE9A98CCA3D}" dt="2021-07-05T16:30:06.492" v="11399" actId="47"/>
        <pc:sldMkLst>
          <pc:docMk/>
          <pc:sldMk cId="2021282198" sldId="318"/>
        </pc:sldMkLst>
        <pc:spChg chg="mod">
          <ac:chgData name="Daniel Giftson" userId="9bf324d2bb9c1c28" providerId="LiveId" clId="{BCA2684B-68DF-4235-80F3-4FE9A98CCA3D}" dt="2021-07-05T16:24:32.426" v="11353" actId="14100"/>
          <ac:spMkLst>
            <pc:docMk/>
            <pc:sldMk cId="2021282198" sldId="318"/>
            <ac:spMk id="2" creationId="{2EF1C6B4-810D-4496-998B-1A22C6652567}"/>
          </ac:spMkLst>
        </pc:spChg>
        <pc:spChg chg="add mod">
          <ac:chgData name="Daniel Giftson" userId="9bf324d2bb9c1c28" providerId="LiveId" clId="{BCA2684B-68DF-4235-80F3-4FE9A98CCA3D}" dt="2021-07-05T16:24:52.314" v="11355" actId="207"/>
          <ac:spMkLst>
            <pc:docMk/>
            <pc:sldMk cId="2021282198" sldId="318"/>
            <ac:spMk id="5" creationId="{9B38B442-50E1-4667-BCEC-C58ED24F5EAE}"/>
          </ac:spMkLst>
        </pc:spChg>
        <pc:picChg chg="add mod">
          <ac:chgData name="Daniel Giftson" userId="9bf324d2bb9c1c28" providerId="LiveId" clId="{BCA2684B-68DF-4235-80F3-4FE9A98CCA3D}" dt="2021-07-05T16:24:22.582" v="11351" actId="14100"/>
          <ac:picMkLst>
            <pc:docMk/>
            <pc:sldMk cId="2021282198" sldId="318"/>
            <ac:picMk id="4" creationId="{866E3426-4988-4639-A759-A7A92A44A0F5}"/>
          </ac:picMkLst>
        </pc:picChg>
      </pc:sldChg>
      <pc:sldChg chg="new del">
        <pc:chgData name="Daniel Giftson" userId="9bf324d2bb9c1c28" providerId="LiveId" clId="{BCA2684B-68DF-4235-80F3-4FE9A98CCA3D}" dt="2021-07-05T16:30:49.080" v="11410" actId="47"/>
        <pc:sldMkLst>
          <pc:docMk/>
          <pc:sldMk cId="426695455" sldId="319"/>
        </pc:sldMkLst>
      </pc:sldChg>
      <pc:sldChg chg="addSp modSp new mod">
        <pc:chgData name="Daniel Giftson" userId="9bf324d2bb9c1c28" providerId="LiveId" clId="{BCA2684B-68DF-4235-80F3-4FE9A98CCA3D}" dt="2021-07-05T16:32:57.016" v="11464" actId="207"/>
        <pc:sldMkLst>
          <pc:docMk/>
          <pc:sldMk cId="3148287534" sldId="319"/>
        </pc:sldMkLst>
        <pc:spChg chg="mod">
          <ac:chgData name="Daniel Giftson" userId="9bf324d2bb9c1c28" providerId="LiveId" clId="{BCA2684B-68DF-4235-80F3-4FE9A98CCA3D}" dt="2021-07-05T16:31:23.127" v="11456" actId="20577"/>
          <ac:spMkLst>
            <pc:docMk/>
            <pc:sldMk cId="3148287534" sldId="319"/>
            <ac:spMk id="2" creationId="{732DD5EE-5CBA-414B-B346-590FD385FF1D}"/>
          </ac:spMkLst>
        </pc:spChg>
        <pc:spChg chg="add mod">
          <ac:chgData name="Daniel Giftson" userId="9bf324d2bb9c1c28" providerId="LiveId" clId="{BCA2684B-68DF-4235-80F3-4FE9A98CCA3D}" dt="2021-07-05T16:32:57.016" v="11464" actId="207"/>
          <ac:spMkLst>
            <pc:docMk/>
            <pc:sldMk cId="3148287534" sldId="319"/>
            <ac:spMk id="5" creationId="{4B78E8B6-A8B4-4E5E-B47A-40AD2BFEADE4}"/>
          </ac:spMkLst>
        </pc:spChg>
        <pc:picChg chg="add mod">
          <ac:chgData name="Daniel Giftson" userId="9bf324d2bb9c1c28" providerId="LiveId" clId="{BCA2684B-68DF-4235-80F3-4FE9A98CCA3D}" dt="2021-07-05T16:32:35.326" v="11462" actId="14100"/>
          <ac:picMkLst>
            <pc:docMk/>
            <pc:sldMk cId="3148287534" sldId="319"/>
            <ac:picMk id="4" creationId="{FFC0237F-CBDA-47AA-9811-E2277A26EF66}"/>
          </ac:picMkLst>
        </pc:picChg>
      </pc:sldChg>
      <pc:sldChg chg="addSp modSp new mod">
        <pc:chgData name="Daniel Giftson" userId="9bf324d2bb9c1c28" providerId="LiveId" clId="{BCA2684B-68DF-4235-80F3-4FE9A98CCA3D}" dt="2021-07-05T16:40:48.011" v="11570" actId="207"/>
        <pc:sldMkLst>
          <pc:docMk/>
          <pc:sldMk cId="3446565895" sldId="320"/>
        </pc:sldMkLst>
        <pc:spChg chg="mod">
          <ac:chgData name="Daniel Giftson" userId="9bf324d2bb9c1c28" providerId="LiveId" clId="{BCA2684B-68DF-4235-80F3-4FE9A98CCA3D}" dt="2021-07-05T16:39:12.666" v="11562" actId="20577"/>
          <ac:spMkLst>
            <pc:docMk/>
            <pc:sldMk cId="3446565895" sldId="320"/>
            <ac:spMk id="2" creationId="{DEC7C076-98B6-4E9A-9829-C332D253A09D}"/>
          </ac:spMkLst>
        </pc:spChg>
        <pc:spChg chg="add mod">
          <ac:chgData name="Daniel Giftson" userId="9bf324d2bb9c1c28" providerId="LiveId" clId="{BCA2684B-68DF-4235-80F3-4FE9A98CCA3D}" dt="2021-07-05T16:40:48.011" v="11570" actId="207"/>
          <ac:spMkLst>
            <pc:docMk/>
            <pc:sldMk cId="3446565895" sldId="320"/>
            <ac:spMk id="5" creationId="{F275E788-C139-40FE-8ABA-3308E4B5E270}"/>
          </ac:spMkLst>
        </pc:spChg>
        <pc:picChg chg="add mod">
          <ac:chgData name="Daniel Giftson" userId="9bf324d2bb9c1c28" providerId="LiveId" clId="{BCA2684B-68DF-4235-80F3-4FE9A98CCA3D}" dt="2021-07-05T16:40:21.862" v="11568" actId="14100"/>
          <ac:picMkLst>
            <pc:docMk/>
            <pc:sldMk cId="3446565895" sldId="320"/>
            <ac:picMk id="4" creationId="{CD3C024B-D847-4F1B-9ACF-214AFEB35B12}"/>
          </ac:picMkLst>
        </pc:picChg>
      </pc:sldChg>
      <pc:sldChg chg="modSp add mod">
        <pc:chgData name="Daniel Giftson" userId="9bf324d2bb9c1c28" providerId="LiveId" clId="{BCA2684B-68DF-4235-80F3-4FE9A98CCA3D}" dt="2021-07-05T16:50:53.063" v="11725" actId="20577"/>
        <pc:sldMkLst>
          <pc:docMk/>
          <pc:sldMk cId="2812055344" sldId="321"/>
        </pc:sldMkLst>
        <pc:spChg chg="mod">
          <ac:chgData name="Daniel Giftson" userId="9bf324d2bb9c1c28" providerId="LiveId" clId="{BCA2684B-68DF-4235-80F3-4FE9A98CCA3D}" dt="2021-07-05T16:50:18.008" v="11716" actId="20577"/>
          <ac:spMkLst>
            <pc:docMk/>
            <pc:sldMk cId="2812055344" sldId="321"/>
            <ac:spMk id="2" creationId="{35571F11-8091-43A3-AB4A-B6A2C67FCAB0}"/>
          </ac:spMkLst>
        </pc:spChg>
        <pc:spChg chg="mod">
          <ac:chgData name="Daniel Giftson" userId="9bf324d2bb9c1c28" providerId="LiveId" clId="{BCA2684B-68DF-4235-80F3-4FE9A98CCA3D}" dt="2021-07-05T16:50:53.063" v="11725" actId="20577"/>
          <ac:spMkLst>
            <pc:docMk/>
            <pc:sldMk cId="2812055344" sldId="321"/>
            <ac:spMk id="3" creationId="{3806D6DE-4CCE-4DCA-92C5-9E51177F8690}"/>
          </ac:spMkLst>
        </pc:spChg>
      </pc:sldChg>
      <pc:sldChg chg="addSp modSp new mod">
        <pc:chgData name="Daniel Giftson" userId="9bf324d2bb9c1c28" providerId="LiveId" clId="{BCA2684B-68DF-4235-80F3-4FE9A98CCA3D}" dt="2021-07-05T16:49:35.557" v="11690" actId="207"/>
        <pc:sldMkLst>
          <pc:docMk/>
          <pc:sldMk cId="194340121" sldId="322"/>
        </pc:sldMkLst>
        <pc:spChg chg="mod">
          <ac:chgData name="Daniel Giftson" userId="9bf324d2bb9c1c28" providerId="LiveId" clId="{BCA2684B-68DF-4235-80F3-4FE9A98CCA3D}" dt="2021-07-05T16:48:12.140" v="11680" actId="20577"/>
          <ac:spMkLst>
            <pc:docMk/>
            <pc:sldMk cId="194340121" sldId="322"/>
            <ac:spMk id="2" creationId="{9ED1A10A-13E0-4C87-8690-2D3842B0A9D8}"/>
          </ac:spMkLst>
        </pc:spChg>
        <pc:spChg chg="add mod">
          <ac:chgData name="Daniel Giftson" userId="9bf324d2bb9c1c28" providerId="LiveId" clId="{BCA2684B-68DF-4235-80F3-4FE9A98CCA3D}" dt="2021-07-05T16:49:35.557" v="11690" actId="207"/>
          <ac:spMkLst>
            <pc:docMk/>
            <pc:sldMk cId="194340121" sldId="322"/>
            <ac:spMk id="5" creationId="{7B186F3C-42FE-4A3F-A883-D9408DC5A333}"/>
          </ac:spMkLst>
        </pc:spChg>
        <pc:picChg chg="add mod">
          <ac:chgData name="Daniel Giftson" userId="9bf324d2bb9c1c28" providerId="LiveId" clId="{BCA2684B-68DF-4235-80F3-4FE9A98CCA3D}" dt="2021-07-05T16:49:20.556" v="11688" actId="14100"/>
          <ac:picMkLst>
            <pc:docMk/>
            <pc:sldMk cId="194340121" sldId="322"/>
            <ac:picMk id="4" creationId="{E75E20FB-4CCE-4BA4-B114-9D14FC6201D4}"/>
          </ac:picMkLst>
        </pc:picChg>
      </pc:sldChg>
      <pc:sldChg chg="modSp add mod">
        <pc:chgData name="Daniel Giftson" userId="9bf324d2bb9c1c28" providerId="LiveId" clId="{BCA2684B-68DF-4235-80F3-4FE9A98CCA3D}" dt="2021-07-05T17:08:01.247" v="11848"/>
        <pc:sldMkLst>
          <pc:docMk/>
          <pc:sldMk cId="2671872012" sldId="323"/>
        </pc:sldMkLst>
        <pc:spChg chg="mod">
          <ac:chgData name="Daniel Giftson" userId="9bf324d2bb9c1c28" providerId="LiveId" clId="{BCA2684B-68DF-4235-80F3-4FE9A98CCA3D}" dt="2021-07-05T17:06:03.209" v="11811" actId="20577"/>
          <ac:spMkLst>
            <pc:docMk/>
            <pc:sldMk cId="2671872012" sldId="323"/>
            <ac:spMk id="2" creationId="{35571F11-8091-43A3-AB4A-B6A2C67FCAB0}"/>
          </ac:spMkLst>
        </pc:spChg>
        <pc:spChg chg="mod">
          <ac:chgData name="Daniel Giftson" userId="9bf324d2bb9c1c28" providerId="LiveId" clId="{BCA2684B-68DF-4235-80F3-4FE9A98CCA3D}" dt="2021-07-05T17:08:01.247" v="11848"/>
          <ac:spMkLst>
            <pc:docMk/>
            <pc:sldMk cId="2671872012" sldId="323"/>
            <ac:spMk id="3" creationId="{3806D6DE-4CCE-4DCA-92C5-9E51177F8690}"/>
          </ac:spMkLst>
        </pc:spChg>
        <pc:picChg chg="mod">
          <ac:chgData name="Daniel Giftson" userId="9bf324d2bb9c1c28" providerId="LiveId" clId="{BCA2684B-68DF-4235-80F3-4FE9A98CCA3D}" dt="2021-07-05T17:07:19.130" v="11822" actId="1076"/>
          <ac:picMkLst>
            <pc:docMk/>
            <pc:sldMk cId="2671872012" sldId="323"/>
            <ac:picMk id="5" creationId="{292BA477-A858-47F4-B15E-22832D62742A}"/>
          </ac:picMkLst>
        </pc:picChg>
      </pc:sldChg>
      <pc:sldChg chg="addSp modSp new mod">
        <pc:chgData name="Daniel Giftson" userId="9bf324d2bb9c1c28" providerId="LiveId" clId="{BCA2684B-68DF-4235-80F3-4FE9A98CCA3D}" dt="2021-07-05T16:58:04.197" v="11800" actId="207"/>
        <pc:sldMkLst>
          <pc:docMk/>
          <pc:sldMk cId="735187789" sldId="324"/>
        </pc:sldMkLst>
        <pc:spChg chg="mod">
          <ac:chgData name="Daniel Giftson" userId="9bf324d2bb9c1c28" providerId="LiveId" clId="{BCA2684B-68DF-4235-80F3-4FE9A98CCA3D}" dt="2021-07-05T16:56:44.105" v="11791" actId="20577"/>
          <ac:spMkLst>
            <pc:docMk/>
            <pc:sldMk cId="735187789" sldId="324"/>
            <ac:spMk id="2" creationId="{3AF6AC1A-993A-4576-9640-8E5F4EF2C3D4}"/>
          </ac:spMkLst>
        </pc:spChg>
        <pc:spChg chg="add mod">
          <ac:chgData name="Daniel Giftson" userId="9bf324d2bb9c1c28" providerId="LiveId" clId="{BCA2684B-68DF-4235-80F3-4FE9A98CCA3D}" dt="2021-07-05T16:58:04.197" v="11800" actId="207"/>
          <ac:spMkLst>
            <pc:docMk/>
            <pc:sldMk cId="735187789" sldId="324"/>
            <ac:spMk id="5" creationId="{13F3D9FF-D0AC-480E-A020-A44CEA9B6ECA}"/>
          </ac:spMkLst>
        </pc:spChg>
        <pc:picChg chg="add mod">
          <ac:chgData name="Daniel Giftson" userId="9bf324d2bb9c1c28" providerId="LiveId" clId="{BCA2684B-68DF-4235-80F3-4FE9A98CCA3D}" dt="2021-07-05T16:57:48.755" v="11798" actId="14100"/>
          <ac:picMkLst>
            <pc:docMk/>
            <pc:sldMk cId="735187789" sldId="324"/>
            <ac:picMk id="4" creationId="{2A148E18-E285-487D-80CD-EE2B8CDE9608}"/>
          </ac:picMkLst>
        </pc:picChg>
      </pc:sldChg>
      <pc:sldChg chg="modSp add mod">
        <pc:chgData name="Daniel Giftson" userId="9bf324d2bb9c1c28" providerId="LiveId" clId="{BCA2684B-68DF-4235-80F3-4FE9A98CCA3D}" dt="2021-07-06T15:19:55.233" v="15042" actId="1076"/>
        <pc:sldMkLst>
          <pc:docMk/>
          <pc:sldMk cId="911315028" sldId="325"/>
        </pc:sldMkLst>
        <pc:spChg chg="mod">
          <ac:chgData name="Daniel Giftson" userId="9bf324d2bb9c1c28" providerId="LiveId" clId="{BCA2684B-68DF-4235-80F3-4FE9A98CCA3D}" dt="2021-07-05T17:21:31.250" v="12005" actId="20577"/>
          <ac:spMkLst>
            <pc:docMk/>
            <pc:sldMk cId="911315028" sldId="325"/>
            <ac:spMk id="2" creationId="{35571F11-8091-43A3-AB4A-B6A2C67FCAB0}"/>
          </ac:spMkLst>
        </pc:spChg>
        <pc:spChg chg="mod">
          <ac:chgData name="Daniel Giftson" userId="9bf324d2bb9c1c28" providerId="LiveId" clId="{BCA2684B-68DF-4235-80F3-4FE9A98CCA3D}" dt="2021-07-06T15:19:55.233" v="15042" actId="1076"/>
          <ac:spMkLst>
            <pc:docMk/>
            <pc:sldMk cId="911315028" sldId="325"/>
            <ac:spMk id="3" creationId="{3806D6DE-4CCE-4DCA-92C5-9E51177F8690}"/>
          </ac:spMkLst>
        </pc:spChg>
      </pc:sldChg>
      <pc:sldChg chg="modSp add mod">
        <pc:chgData name="Daniel Giftson" userId="9bf324d2bb9c1c28" providerId="LiveId" clId="{BCA2684B-68DF-4235-80F3-4FE9A98CCA3D}" dt="2021-07-05T17:40:18.226" v="12599" actId="27636"/>
        <pc:sldMkLst>
          <pc:docMk/>
          <pc:sldMk cId="639667408" sldId="326"/>
        </pc:sldMkLst>
        <pc:spChg chg="mod">
          <ac:chgData name="Daniel Giftson" userId="9bf324d2bb9c1c28" providerId="LiveId" clId="{BCA2684B-68DF-4235-80F3-4FE9A98CCA3D}" dt="2021-07-05T17:31:35.064" v="12481"/>
          <ac:spMkLst>
            <pc:docMk/>
            <pc:sldMk cId="639667408" sldId="326"/>
            <ac:spMk id="2" creationId="{35571F11-8091-43A3-AB4A-B6A2C67FCAB0}"/>
          </ac:spMkLst>
        </pc:spChg>
        <pc:spChg chg="mod">
          <ac:chgData name="Daniel Giftson" userId="9bf324d2bb9c1c28" providerId="LiveId" clId="{BCA2684B-68DF-4235-80F3-4FE9A98CCA3D}" dt="2021-07-05T17:40:18.226" v="12599" actId="27636"/>
          <ac:spMkLst>
            <pc:docMk/>
            <pc:sldMk cId="639667408" sldId="326"/>
            <ac:spMk id="3" creationId="{3806D6DE-4CCE-4DCA-92C5-9E51177F8690}"/>
          </ac:spMkLst>
        </pc:spChg>
        <pc:picChg chg="mod">
          <ac:chgData name="Daniel Giftson" userId="9bf324d2bb9c1c28" providerId="LiveId" clId="{BCA2684B-68DF-4235-80F3-4FE9A98CCA3D}" dt="2021-07-05T17:39:44.774" v="12584" actId="1076"/>
          <ac:picMkLst>
            <pc:docMk/>
            <pc:sldMk cId="639667408" sldId="326"/>
            <ac:picMk id="5" creationId="{292BA477-A858-47F4-B15E-22832D62742A}"/>
          </ac:picMkLst>
        </pc:picChg>
      </pc:sldChg>
      <pc:sldChg chg="new del">
        <pc:chgData name="Daniel Giftson" userId="9bf324d2bb9c1c28" providerId="LiveId" clId="{BCA2684B-68DF-4235-80F3-4FE9A98CCA3D}" dt="2021-07-05T17:08:28.887" v="11851" actId="47"/>
        <pc:sldMkLst>
          <pc:docMk/>
          <pc:sldMk cId="4165602900" sldId="326"/>
        </pc:sldMkLst>
      </pc:sldChg>
      <pc:sldChg chg="modSp add mod">
        <pc:chgData name="Daniel Giftson" userId="9bf324d2bb9c1c28" providerId="LiveId" clId="{BCA2684B-68DF-4235-80F3-4FE9A98CCA3D}" dt="2021-07-05T17:50:11.343" v="12684" actId="14100"/>
        <pc:sldMkLst>
          <pc:docMk/>
          <pc:sldMk cId="2483530327" sldId="327"/>
        </pc:sldMkLst>
        <pc:spChg chg="mod">
          <ac:chgData name="Daniel Giftson" userId="9bf324d2bb9c1c28" providerId="LiveId" clId="{BCA2684B-68DF-4235-80F3-4FE9A98CCA3D}" dt="2021-07-05T17:43:53.912" v="12660" actId="20577"/>
          <ac:spMkLst>
            <pc:docMk/>
            <pc:sldMk cId="2483530327" sldId="327"/>
            <ac:spMk id="2" creationId="{35571F11-8091-43A3-AB4A-B6A2C67FCAB0}"/>
          </ac:spMkLst>
        </pc:spChg>
        <pc:spChg chg="mod">
          <ac:chgData name="Daniel Giftson" userId="9bf324d2bb9c1c28" providerId="LiveId" clId="{BCA2684B-68DF-4235-80F3-4FE9A98CCA3D}" dt="2021-07-05T17:50:11.343" v="12684" actId="14100"/>
          <ac:spMkLst>
            <pc:docMk/>
            <pc:sldMk cId="2483530327" sldId="327"/>
            <ac:spMk id="3" creationId="{3806D6DE-4CCE-4DCA-92C5-9E51177F8690}"/>
          </ac:spMkLst>
        </pc:spChg>
        <pc:picChg chg="mod">
          <ac:chgData name="Daniel Giftson" userId="9bf324d2bb9c1c28" providerId="LiveId" clId="{BCA2684B-68DF-4235-80F3-4FE9A98CCA3D}" dt="2021-07-05T17:48:53.920" v="12664" actId="1076"/>
          <ac:picMkLst>
            <pc:docMk/>
            <pc:sldMk cId="2483530327" sldId="327"/>
            <ac:picMk id="5" creationId="{292BA477-A858-47F4-B15E-22832D62742A}"/>
          </ac:picMkLst>
        </pc:picChg>
      </pc:sldChg>
      <pc:sldChg chg="addSp modSp new mod">
        <pc:chgData name="Daniel Giftson" userId="9bf324d2bb9c1c28" providerId="LiveId" clId="{BCA2684B-68DF-4235-80F3-4FE9A98CCA3D}" dt="2021-07-05T17:16:34.815" v="11902" actId="207"/>
        <pc:sldMkLst>
          <pc:docMk/>
          <pc:sldMk cId="1269139199" sldId="328"/>
        </pc:sldMkLst>
        <pc:spChg chg="mod">
          <ac:chgData name="Daniel Giftson" userId="9bf324d2bb9c1c28" providerId="LiveId" clId="{BCA2684B-68DF-4235-80F3-4FE9A98CCA3D}" dt="2021-07-05T17:14:29.911" v="11893" actId="20577"/>
          <ac:spMkLst>
            <pc:docMk/>
            <pc:sldMk cId="1269139199" sldId="328"/>
            <ac:spMk id="2" creationId="{84A7EBE2-A036-4047-ADB3-71EA339E5E83}"/>
          </ac:spMkLst>
        </pc:spChg>
        <pc:spChg chg="add mod">
          <ac:chgData name="Daniel Giftson" userId="9bf324d2bb9c1c28" providerId="LiveId" clId="{BCA2684B-68DF-4235-80F3-4FE9A98CCA3D}" dt="2021-07-05T17:16:34.815" v="11902" actId="207"/>
          <ac:spMkLst>
            <pc:docMk/>
            <pc:sldMk cId="1269139199" sldId="328"/>
            <ac:spMk id="5" creationId="{E245A2EB-18A6-4A6E-9E69-461B76374DC0}"/>
          </ac:spMkLst>
        </pc:spChg>
        <pc:picChg chg="add mod">
          <ac:chgData name="Daniel Giftson" userId="9bf324d2bb9c1c28" providerId="LiveId" clId="{BCA2684B-68DF-4235-80F3-4FE9A98CCA3D}" dt="2021-07-05T17:16:10.835" v="11899" actId="14100"/>
          <ac:picMkLst>
            <pc:docMk/>
            <pc:sldMk cId="1269139199" sldId="328"/>
            <ac:picMk id="4" creationId="{0472E18B-EA53-48D3-83B0-3830E70E0FBD}"/>
          </ac:picMkLst>
        </pc:picChg>
      </pc:sldChg>
      <pc:sldChg chg="addSp modSp new mod">
        <pc:chgData name="Daniel Giftson" userId="9bf324d2bb9c1c28" providerId="LiveId" clId="{BCA2684B-68DF-4235-80F3-4FE9A98CCA3D}" dt="2021-07-05T17:30:49.646" v="12478" actId="207"/>
        <pc:sldMkLst>
          <pc:docMk/>
          <pc:sldMk cId="524215183" sldId="329"/>
        </pc:sldMkLst>
        <pc:spChg chg="mod">
          <ac:chgData name="Daniel Giftson" userId="9bf324d2bb9c1c28" providerId="LiveId" clId="{BCA2684B-68DF-4235-80F3-4FE9A98CCA3D}" dt="2021-07-05T17:27:28.352" v="12462" actId="20577"/>
          <ac:spMkLst>
            <pc:docMk/>
            <pc:sldMk cId="524215183" sldId="329"/>
            <ac:spMk id="2" creationId="{9C625F04-5A35-4366-9962-B93BE76B9E6A}"/>
          </ac:spMkLst>
        </pc:spChg>
        <pc:spChg chg="add mod">
          <ac:chgData name="Daniel Giftson" userId="9bf324d2bb9c1c28" providerId="LiveId" clId="{BCA2684B-68DF-4235-80F3-4FE9A98CCA3D}" dt="2021-07-05T17:30:49.646" v="12478" actId="207"/>
          <ac:spMkLst>
            <pc:docMk/>
            <pc:sldMk cId="524215183" sldId="329"/>
            <ac:spMk id="7" creationId="{68F1E43E-9F42-4D13-B28E-783550FDED4B}"/>
          </ac:spMkLst>
        </pc:spChg>
        <pc:picChg chg="add mod">
          <ac:chgData name="Daniel Giftson" userId="9bf324d2bb9c1c28" providerId="LiveId" clId="{BCA2684B-68DF-4235-80F3-4FE9A98CCA3D}" dt="2021-07-05T17:29:28.520" v="12468" actId="14100"/>
          <ac:picMkLst>
            <pc:docMk/>
            <pc:sldMk cId="524215183" sldId="329"/>
            <ac:picMk id="4" creationId="{4357EC59-C896-4C8A-A31A-9DE990287538}"/>
          </ac:picMkLst>
        </pc:picChg>
        <pc:picChg chg="add mod">
          <ac:chgData name="Daniel Giftson" userId="9bf324d2bb9c1c28" providerId="LiveId" clId="{BCA2684B-68DF-4235-80F3-4FE9A98CCA3D}" dt="2021-07-05T17:30:13.836" v="12476" actId="14100"/>
          <ac:picMkLst>
            <pc:docMk/>
            <pc:sldMk cId="524215183" sldId="329"/>
            <ac:picMk id="6" creationId="{A3B8E8E9-86D9-42CA-AB0C-82603482B175}"/>
          </ac:picMkLst>
        </pc:picChg>
      </pc:sldChg>
      <pc:sldChg chg="addSp modSp new mod">
        <pc:chgData name="Daniel Giftson" userId="9bf324d2bb9c1c28" providerId="LiveId" clId="{BCA2684B-68DF-4235-80F3-4FE9A98CCA3D}" dt="2021-07-05T17:43:16.166" v="12654" actId="14100"/>
        <pc:sldMkLst>
          <pc:docMk/>
          <pc:sldMk cId="2470429161" sldId="330"/>
        </pc:sldMkLst>
        <pc:spChg chg="mod">
          <ac:chgData name="Daniel Giftson" userId="9bf324d2bb9c1c28" providerId="LiveId" clId="{BCA2684B-68DF-4235-80F3-4FE9A98CCA3D}" dt="2021-07-05T17:42:47.260" v="12649" actId="14100"/>
          <ac:spMkLst>
            <pc:docMk/>
            <pc:sldMk cId="2470429161" sldId="330"/>
            <ac:spMk id="2" creationId="{DD42A23E-A71A-4556-9ED8-701968582F86}"/>
          </ac:spMkLst>
        </pc:spChg>
        <pc:spChg chg="add mod">
          <ac:chgData name="Daniel Giftson" userId="9bf324d2bb9c1c28" providerId="LiveId" clId="{BCA2684B-68DF-4235-80F3-4FE9A98CCA3D}" dt="2021-07-05T17:43:16.166" v="12654" actId="14100"/>
          <ac:spMkLst>
            <pc:docMk/>
            <pc:sldMk cId="2470429161" sldId="330"/>
            <ac:spMk id="5" creationId="{1FA81961-91BE-454D-8D00-C5D2D6D0C85B}"/>
          </ac:spMkLst>
        </pc:spChg>
        <pc:picChg chg="add mod">
          <ac:chgData name="Daniel Giftson" userId="9bf324d2bb9c1c28" providerId="LiveId" clId="{BCA2684B-68DF-4235-80F3-4FE9A98CCA3D}" dt="2021-07-05T17:42:50.141" v="12650" actId="14100"/>
          <ac:picMkLst>
            <pc:docMk/>
            <pc:sldMk cId="2470429161" sldId="330"/>
            <ac:picMk id="4" creationId="{9DEA42EC-03C4-4813-AC8B-911C194E6102}"/>
          </ac:picMkLst>
        </pc:picChg>
      </pc:sldChg>
      <pc:sldChg chg="addSp modSp new mod">
        <pc:chgData name="Daniel Giftson" userId="9bf324d2bb9c1c28" providerId="LiveId" clId="{BCA2684B-68DF-4235-80F3-4FE9A98CCA3D}" dt="2021-07-05T17:56:02.002" v="12871" actId="207"/>
        <pc:sldMkLst>
          <pc:docMk/>
          <pc:sldMk cId="1525593562" sldId="331"/>
        </pc:sldMkLst>
        <pc:spChg chg="mod">
          <ac:chgData name="Daniel Giftson" userId="9bf324d2bb9c1c28" providerId="LiveId" clId="{BCA2684B-68DF-4235-80F3-4FE9A98CCA3D}" dt="2021-07-05T17:55:45.184" v="12869" actId="20577"/>
          <ac:spMkLst>
            <pc:docMk/>
            <pc:sldMk cId="1525593562" sldId="331"/>
            <ac:spMk id="2" creationId="{DDD1BA3B-BEB8-411A-A971-AA2B50BBB921}"/>
          </ac:spMkLst>
        </pc:spChg>
        <pc:spChg chg="add mod">
          <ac:chgData name="Daniel Giftson" userId="9bf324d2bb9c1c28" providerId="LiveId" clId="{BCA2684B-68DF-4235-80F3-4FE9A98CCA3D}" dt="2021-07-05T17:56:02.002" v="12871" actId="207"/>
          <ac:spMkLst>
            <pc:docMk/>
            <pc:sldMk cId="1525593562" sldId="331"/>
            <ac:spMk id="5" creationId="{6056813A-4A8A-45B2-94C7-B54B943748B4}"/>
          </ac:spMkLst>
        </pc:spChg>
        <pc:picChg chg="add mod">
          <ac:chgData name="Daniel Giftson" userId="9bf324d2bb9c1c28" providerId="LiveId" clId="{BCA2684B-68DF-4235-80F3-4FE9A98CCA3D}" dt="2021-07-05T17:54:30.990" v="12755" actId="14100"/>
          <ac:picMkLst>
            <pc:docMk/>
            <pc:sldMk cId="1525593562" sldId="331"/>
            <ac:picMk id="4" creationId="{5DB7EB28-BB40-47E3-AC43-EB6438B536E2}"/>
          </ac:picMkLst>
        </pc:picChg>
      </pc:sldChg>
      <pc:sldChg chg="addSp modSp new mod">
        <pc:chgData name="Daniel Giftson" userId="9bf324d2bb9c1c28" providerId="LiveId" clId="{BCA2684B-68DF-4235-80F3-4FE9A98CCA3D}" dt="2021-07-05T18:04:18.682" v="13006" actId="207"/>
        <pc:sldMkLst>
          <pc:docMk/>
          <pc:sldMk cId="208484536" sldId="332"/>
        </pc:sldMkLst>
        <pc:spChg chg="mod">
          <ac:chgData name="Daniel Giftson" userId="9bf324d2bb9c1c28" providerId="LiveId" clId="{BCA2684B-68DF-4235-80F3-4FE9A98CCA3D}" dt="2021-07-05T17:57:05.577" v="12890" actId="20577"/>
          <ac:spMkLst>
            <pc:docMk/>
            <pc:sldMk cId="208484536" sldId="332"/>
            <ac:spMk id="2" creationId="{D9B4B835-B155-4107-A7D0-74DC14EB368D}"/>
          </ac:spMkLst>
        </pc:spChg>
        <pc:spChg chg="mod">
          <ac:chgData name="Daniel Giftson" userId="9bf324d2bb9c1c28" providerId="LiveId" clId="{BCA2684B-68DF-4235-80F3-4FE9A98CCA3D}" dt="2021-07-05T18:02:20.321" v="12948" actId="2711"/>
          <ac:spMkLst>
            <pc:docMk/>
            <pc:sldMk cId="208484536" sldId="332"/>
            <ac:spMk id="3" creationId="{9E485800-675F-42F1-93F5-A953512D4972}"/>
          </ac:spMkLst>
        </pc:spChg>
        <pc:spChg chg="add mod">
          <ac:chgData name="Daniel Giftson" userId="9bf324d2bb9c1c28" providerId="LiveId" clId="{BCA2684B-68DF-4235-80F3-4FE9A98CCA3D}" dt="2021-07-05T18:04:18.682" v="13006" actId="207"/>
          <ac:spMkLst>
            <pc:docMk/>
            <pc:sldMk cId="208484536" sldId="332"/>
            <ac:spMk id="6" creationId="{1992335A-7096-48A4-82B1-1162A1B26B30}"/>
          </ac:spMkLst>
        </pc:spChg>
        <pc:picChg chg="add mod">
          <ac:chgData name="Daniel Giftson" userId="9bf324d2bb9c1c28" providerId="LiveId" clId="{BCA2684B-68DF-4235-80F3-4FE9A98CCA3D}" dt="2021-07-05T18:01:09.255" v="12919" actId="14100"/>
          <ac:picMkLst>
            <pc:docMk/>
            <pc:sldMk cId="208484536" sldId="332"/>
            <ac:picMk id="5" creationId="{8E041563-0540-48B3-BE9D-6F1406A1EF4E}"/>
          </ac:picMkLst>
        </pc:picChg>
      </pc:sldChg>
      <pc:sldChg chg="addSp modSp new mod">
        <pc:chgData name="Daniel Giftson" userId="9bf324d2bb9c1c28" providerId="LiveId" clId="{BCA2684B-68DF-4235-80F3-4FE9A98CCA3D}" dt="2021-07-05T18:04:41.129" v="13008" actId="207"/>
        <pc:sldMkLst>
          <pc:docMk/>
          <pc:sldMk cId="2949188493" sldId="333"/>
        </pc:sldMkLst>
        <pc:spChg chg="mod">
          <ac:chgData name="Daniel Giftson" userId="9bf324d2bb9c1c28" providerId="LiveId" clId="{BCA2684B-68DF-4235-80F3-4FE9A98CCA3D}" dt="2021-07-05T18:02:57.459" v="12998" actId="20577"/>
          <ac:spMkLst>
            <pc:docMk/>
            <pc:sldMk cId="2949188493" sldId="333"/>
            <ac:spMk id="2" creationId="{34546DD8-0FAF-49C4-B8DF-989CC994C554}"/>
          </ac:spMkLst>
        </pc:spChg>
        <pc:spChg chg="add mod">
          <ac:chgData name="Daniel Giftson" userId="9bf324d2bb9c1c28" providerId="LiveId" clId="{BCA2684B-68DF-4235-80F3-4FE9A98CCA3D}" dt="2021-07-05T18:04:41.129" v="13008" actId="207"/>
          <ac:spMkLst>
            <pc:docMk/>
            <pc:sldMk cId="2949188493" sldId="333"/>
            <ac:spMk id="5" creationId="{95E5F936-F75A-461A-9F26-4F3AE9C155D8}"/>
          </ac:spMkLst>
        </pc:spChg>
        <pc:picChg chg="add mod">
          <ac:chgData name="Daniel Giftson" userId="9bf324d2bb9c1c28" providerId="LiveId" clId="{BCA2684B-68DF-4235-80F3-4FE9A98CCA3D}" dt="2021-07-05T18:03:59.920" v="13004" actId="14100"/>
          <ac:picMkLst>
            <pc:docMk/>
            <pc:sldMk cId="2949188493" sldId="333"/>
            <ac:picMk id="4" creationId="{B8AC6AE5-6BE2-41C7-8F1F-EBD24382701A}"/>
          </ac:picMkLst>
        </pc:picChg>
      </pc:sldChg>
      <pc:sldChg chg="addSp modSp new mod">
        <pc:chgData name="Daniel Giftson" userId="9bf324d2bb9c1c28" providerId="LiveId" clId="{BCA2684B-68DF-4235-80F3-4FE9A98CCA3D}" dt="2021-07-06T04:25:17.183" v="13178" actId="20577"/>
        <pc:sldMkLst>
          <pc:docMk/>
          <pc:sldMk cId="4152177925" sldId="334"/>
        </pc:sldMkLst>
        <pc:spChg chg="mod">
          <ac:chgData name="Daniel Giftson" userId="9bf324d2bb9c1c28" providerId="LiveId" clId="{BCA2684B-68DF-4235-80F3-4FE9A98CCA3D}" dt="2021-07-06T04:25:17.183" v="13178" actId="20577"/>
          <ac:spMkLst>
            <pc:docMk/>
            <pc:sldMk cId="4152177925" sldId="334"/>
            <ac:spMk id="2" creationId="{9E30164B-BEAC-45B3-91E6-30E6F6F85BAD}"/>
          </ac:spMkLst>
        </pc:spChg>
        <pc:spChg chg="add mod">
          <ac:chgData name="Daniel Giftson" userId="9bf324d2bb9c1c28" providerId="LiveId" clId="{BCA2684B-68DF-4235-80F3-4FE9A98CCA3D}" dt="2021-07-06T04:23:21.305" v="13166" actId="14100"/>
          <ac:spMkLst>
            <pc:docMk/>
            <pc:sldMk cId="4152177925" sldId="334"/>
            <ac:spMk id="3" creationId="{62D9F15C-3F6F-44A2-BA44-F3EA44E01E6D}"/>
          </ac:spMkLst>
        </pc:spChg>
      </pc:sldChg>
      <pc:sldChg chg="addSp modSp new mod">
        <pc:chgData name="Daniel Giftson" userId="9bf324d2bb9c1c28" providerId="LiveId" clId="{BCA2684B-68DF-4235-80F3-4FE9A98CCA3D}" dt="2021-07-06T04:30:04.204" v="13457" actId="14100"/>
        <pc:sldMkLst>
          <pc:docMk/>
          <pc:sldMk cId="2370534190" sldId="335"/>
        </pc:sldMkLst>
        <pc:spChg chg="mod">
          <ac:chgData name="Daniel Giftson" userId="9bf324d2bb9c1c28" providerId="LiveId" clId="{BCA2684B-68DF-4235-80F3-4FE9A98CCA3D}" dt="2021-07-06T04:30:04.204" v="13457" actId="14100"/>
          <ac:spMkLst>
            <pc:docMk/>
            <pc:sldMk cId="2370534190" sldId="335"/>
            <ac:spMk id="2" creationId="{67447680-D731-42A8-8601-9FA833407421}"/>
          </ac:spMkLst>
        </pc:spChg>
        <pc:spChg chg="add mod">
          <ac:chgData name="Daniel Giftson" userId="9bf324d2bb9c1c28" providerId="LiveId" clId="{BCA2684B-68DF-4235-80F3-4FE9A98CCA3D}" dt="2021-07-06T04:29:39.354" v="13451" actId="14100"/>
          <ac:spMkLst>
            <pc:docMk/>
            <pc:sldMk cId="2370534190" sldId="335"/>
            <ac:spMk id="3" creationId="{E85A8B36-18C4-4427-B2D0-E59D9A159940}"/>
          </ac:spMkLst>
        </pc:spChg>
      </pc:sldChg>
      <pc:sldChg chg="modSp new del mod">
        <pc:chgData name="Daniel Giftson" userId="9bf324d2bb9c1c28" providerId="LiveId" clId="{BCA2684B-68DF-4235-80F3-4FE9A98CCA3D}" dt="2021-07-06T04:27:11.414" v="13295" actId="47"/>
        <pc:sldMkLst>
          <pc:docMk/>
          <pc:sldMk cId="2958838457" sldId="335"/>
        </pc:sldMkLst>
        <pc:spChg chg="mod">
          <ac:chgData name="Daniel Giftson" userId="9bf324d2bb9c1c28" providerId="LiveId" clId="{BCA2684B-68DF-4235-80F3-4FE9A98CCA3D}" dt="2021-07-06T04:26:59.794" v="13294" actId="20577"/>
          <ac:spMkLst>
            <pc:docMk/>
            <pc:sldMk cId="2958838457" sldId="335"/>
            <ac:spMk id="2" creationId="{79BECC0C-5248-420B-9082-1412D6F5EA39}"/>
          </ac:spMkLst>
        </pc:spChg>
      </pc:sldChg>
      <pc:sldChg chg="addSp modSp new mod">
        <pc:chgData name="Daniel Giftson" userId="9bf324d2bb9c1c28" providerId="LiveId" clId="{BCA2684B-68DF-4235-80F3-4FE9A98CCA3D}" dt="2021-07-06T10:37:00.220" v="14123" actId="14100"/>
        <pc:sldMkLst>
          <pc:docMk/>
          <pc:sldMk cId="483669355" sldId="336"/>
        </pc:sldMkLst>
        <pc:spChg chg="mod">
          <ac:chgData name="Daniel Giftson" userId="9bf324d2bb9c1c28" providerId="LiveId" clId="{BCA2684B-68DF-4235-80F3-4FE9A98CCA3D}" dt="2021-07-06T10:07:24.087" v="13513" actId="20577"/>
          <ac:spMkLst>
            <pc:docMk/>
            <pc:sldMk cId="483669355" sldId="336"/>
            <ac:spMk id="2" creationId="{F07B6136-6C1C-461D-B635-EE8CA906CF10}"/>
          </ac:spMkLst>
        </pc:spChg>
        <pc:spChg chg="mod">
          <ac:chgData name="Daniel Giftson" userId="9bf324d2bb9c1c28" providerId="LiveId" clId="{BCA2684B-68DF-4235-80F3-4FE9A98CCA3D}" dt="2021-07-06T10:36:25.809" v="14118" actId="20577"/>
          <ac:spMkLst>
            <pc:docMk/>
            <pc:sldMk cId="483669355" sldId="336"/>
            <ac:spMk id="3" creationId="{BCD4D7C7-49C7-4694-A551-D1F369983694}"/>
          </ac:spMkLst>
        </pc:spChg>
        <pc:spChg chg="add mod">
          <ac:chgData name="Daniel Giftson" userId="9bf324d2bb9c1c28" providerId="LiveId" clId="{BCA2684B-68DF-4235-80F3-4FE9A98CCA3D}" dt="2021-07-06T10:37:00.220" v="14123" actId="14100"/>
          <ac:spMkLst>
            <pc:docMk/>
            <pc:sldMk cId="483669355" sldId="336"/>
            <ac:spMk id="4" creationId="{1A4FF6E7-3375-408B-A99F-533282CB9588}"/>
          </ac:spMkLst>
        </pc:spChg>
      </pc:sldChg>
      <pc:sldChg chg="addSp modSp new mod">
        <pc:chgData name="Daniel Giftson" userId="9bf324d2bb9c1c28" providerId="LiveId" clId="{BCA2684B-68DF-4235-80F3-4FE9A98CCA3D}" dt="2021-07-06T10:39:05.463" v="14129" actId="14100"/>
        <pc:sldMkLst>
          <pc:docMk/>
          <pc:sldMk cId="1510391354" sldId="337"/>
        </pc:sldMkLst>
        <pc:picChg chg="add mod">
          <ac:chgData name="Daniel Giftson" userId="9bf324d2bb9c1c28" providerId="LiveId" clId="{BCA2684B-68DF-4235-80F3-4FE9A98CCA3D}" dt="2021-07-06T10:39:05.463" v="14129" actId="14100"/>
          <ac:picMkLst>
            <pc:docMk/>
            <pc:sldMk cId="1510391354" sldId="337"/>
            <ac:picMk id="3" creationId="{CE0AF8FD-9A57-4A51-909F-F0D375546DA3}"/>
          </ac:picMkLst>
        </pc:picChg>
      </pc:sldChg>
      <pc:sldChg chg="addSp delSp modSp new mod">
        <pc:chgData name="Daniel Giftson" userId="9bf324d2bb9c1c28" providerId="LiveId" clId="{BCA2684B-68DF-4235-80F3-4FE9A98CCA3D}" dt="2021-07-06T14:12:18.347" v="14229" actId="14100"/>
        <pc:sldMkLst>
          <pc:docMk/>
          <pc:sldMk cId="502178003" sldId="338"/>
        </pc:sldMkLst>
        <pc:picChg chg="add del mod">
          <ac:chgData name="Daniel Giftson" userId="9bf324d2bb9c1c28" providerId="LiveId" clId="{BCA2684B-68DF-4235-80F3-4FE9A98CCA3D}" dt="2021-07-06T14:09:57.024" v="14200" actId="478"/>
          <ac:picMkLst>
            <pc:docMk/>
            <pc:sldMk cId="502178003" sldId="338"/>
            <ac:picMk id="3" creationId="{5AC5FCDF-C9FA-4AAE-8319-1CB422B2675D}"/>
          </ac:picMkLst>
        </pc:picChg>
        <pc:picChg chg="add mod">
          <ac:chgData name="Daniel Giftson" userId="9bf324d2bb9c1c28" providerId="LiveId" clId="{BCA2684B-68DF-4235-80F3-4FE9A98CCA3D}" dt="2021-07-06T14:12:18.347" v="14229" actId="14100"/>
          <ac:picMkLst>
            <pc:docMk/>
            <pc:sldMk cId="502178003" sldId="338"/>
            <ac:picMk id="5" creationId="{CC422015-4855-4EDB-90E4-6CE6E6020ABE}"/>
          </ac:picMkLst>
        </pc:picChg>
      </pc:sldChg>
      <pc:sldChg chg="addSp modSp new mod">
        <pc:chgData name="Daniel Giftson" userId="9bf324d2bb9c1c28" providerId="LiveId" clId="{BCA2684B-68DF-4235-80F3-4FE9A98CCA3D}" dt="2021-07-06T14:19:06.067" v="14329" actId="207"/>
        <pc:sldMkLst>
          <pc:docMk/>
          <pc:sldMk cId="1439826217" sldId="339"/>
        </pc:sldMkLst>
        <pc:spChg chg="mod">
          <ac:chgData name="Daniel Giftson" userId="9bf324d2bb9c1c28" providerId="LiveId" clId="{BCA2684B-68DF-4235-80F3-4FE9A98CCA3D}" dt="2021-07-06T14:14:09.275" v="14261" actId="14100"/>
          <ac:spMkLst>
            <pc:docMk/>
            <pc:sldMk cId="1439826217" sldId="339"/>
            <ac:spMk id="2" creationId="{A33F434B-4241-403C-B2DD-8ADD04DAAEB9}"/>
          </ac:spMkLst>
        </pc:spChg>
        <pc:spChg chg="mod">
          <ac:chgData name="Daniel Giftson" userId="9bf324d2bb9c1c28" providerId="LiveId" clId="{BCA2684B-68DF-4235-80F3-4FE9A98CCA3D}" dt="2021-07-06T14:17:48.872" v="14325" actId="2711"/>
          <ac:spMkLst>
            <pc:docMk/>
            <pc:sldMk cId="1439826217" sldId="339"/>
            <ac:spMk id="3" creationId="{AF8B4A8D-B678-444B-97D2-549010306C15}"/>
          </ac:spMkLst>
        </pc:spChg>
        <pc:spChg chg="add mod">
          <ac:chgData name="Daniel Giftson" userId="9bf324d2bb9c1c28" providerId="LiveId" clId="{BCA2684B-68DF-4235-80F3-4FE9A98CCA3D}" dt="2021-07-06T14:19:06.067" v="14329" actId="207"/>
          <ac:spMkLst>
            <pc:docMk/>
            <pc:sldMk cId="1439826217" sldId="339"/>
            <ac:spMk id="6" creationId="{A2BC8DBA-2F1A-46F8-832D-82831129FA1E}"/>
          </ac:spMkLst>
        </pc:spChg>
        <pc:picChg chg="add mod">
          <ac:chgData name="Daniel Giftson" userId="9bf324d2bb9c1c28" providerId="LiveId" clId="{BCA2684B-68DF-4235-80F3-4FE9A98CCA3D}" dt="2021-07-06T14:16:55.954" v="14297" actId="1076"/>
          <ac:picMkLst>
            <pc:docMk/>
            <pc:sldMk cId="1439826217" sldId="339"/>
            <ac:picMk id="5" creationId="{F8DD0D00-764D-4A79-B03C-99789A274E47}"/>
          </ac:picMkLst>
        </pc:picChg>
      </pc:sldChg>
      <pc:sldChg chg="addSp modSp add mod">
        <pc:chgData name="Daniel Giftson" userId="9bf324d2bb9c1c28" providerId="LiveId" clId="{BCA2684B-68DF-4235-80F3-4FE9A98CCA3D}" dt="2021-07-06T15:30:58.301" v="15388" actId="20577"/>
        <pc:sldMkLst>
          <pc:docMk/>
          <pc:sldMk cId="594524885" sldId="340"/>
        </pc:sldMkLst>
        <pc:spChg chg="mod">
          <ac:chgData name="Daniel Giftson" userId="9bf324d2bb9c1c28" providerId="LiveId" clId="{BCA2684B-68DF-4235-80F3-4FE9A98CCA3D}" dt="2021-07-06T15:30:02.545" v="15351" actId="20577"/>
          <ac:spMkLst>
            <pc:docMk/>
            <pc:sldMk cId="594524885" sldId="340"/>
            <ac:spMk id="2" creationId="{A33F434B-4241-403C-B2DD-8ADD04DAAEB9}"/>
          </ac:spMkLst>
        </pc:spChg>
        <pc:spChg chg="mod">
          <ac:chgData name="Daniel Giftson" userId="9bf324d2bb9c1c28" providerId="LiveId" clId="{BCA2684B-68DF-4235-80F3-4FE9A98CCA3D}" dt="2021-07-06T15:30:58.301" v="15388" actId="20577"/>
          <ac:spMkLst>
            <pc:docMk/>
            <pc:sldMk cId="594524885" sldId="340"/>
            <ac:spMk id="3" creationId="{AF8B4A8D-B678-444B-97D2-549010306C15}"/>
          </ac:spMkLst>
        </pc:spChg>
        <pc:spChg chg="add mod">
          <ac:chgData name="Daniel Giftson" userId="9bf324d2bb9c1c28" providerId="LiveId" clId="{BCA2684B-68DF-4235-80F3-4FE9A98CCA3D}" dt="2021-07-06T15:20:58.197" v="15048" actId="207"/>
          <ac:spMkLst>
            <pc:docMk/>
            <pc:sldMk cId="594524885" sldId="340"/>
            <ac:spMk id="4" creationId="{CE1E64DB-BC1A-47A9-82D4-B6C9DEFB7357}"/>
          </ac:spMkLst>
        </pc:spChg>
      </pc:sldChg>
      <pc:sldChg chg="addSp modSp add mod">
        <pc:chgData name="Daniel Giftson" userId="9bf324d2bb9c1c28" providerId="LiveId" clId="{BCA2684B-68DF-4235-80F3-4FE9A98CCA3D}" dt="2021-07-06T15:36:12.614" v="15904" actId="207"/>
        <pc:sldMkLst>
          <pc:docMk/>
          <pc:sldMk cId="3825401088" sldId="341"/>
        </pc:sldMkLst>
        <pc:spChg chg="mod">
          <ac:chgData name="Daniel Giftson" userId="9bf324d2bb9c1c28" providerId="LiveId" clId="{BCA2684B-68DF-4235-80F3-4FE9A98CCA3D}" dt="2021-07-06T15:31:29.536" v="15456" actId="20577"/>
          <ac:spMkLst>
            <pc:docMk/>
            <pc:sldMk cId="3825401088" sldId="341"/>
            <ac:spMk id="2" creationId="{A33F434B-4241-403C-B2DD-8ADD04DAAEB9}"/>
          </ac:spMkLst>
        </pc:spChg>
        <pc:spChg chg="mod">
          <ac:chgData name="Daniel Giftson" userId="9bf324d2bb9c1c28" providerId="LiveId" clId="{BCA2684B-68DF-4235-80F3-4FE9A98CCA3D}" dt="2021-07-06T15:35:57.181" v="15902" actId="20577"/>
          <ac:spMkLst>
            <pc:docMk/>
            <pc:sldMk cId="3825401088" sldId="341"/>
            <ac:spMk id="3" creationId="{AF8B4A8D-B678-444B-97D2-549010306C15}"/>
          </ac:spMkLst>
        </pc:spChg>
        <pc:spChg chg="add mod">
          <ac:chgData name="Daniel Giftson" userId="9bf324d2bb9c1c28" providerId="LiveId" clId="{BCA2684B-68DF-4235-80F3-4FE9A98CCA3D}" dt="2021-07-06T15:36:12.614" v="15904" actId="207"/>
          <ac:spMkLst>
            <pc:docMk/>
            <pc:sldMk cId="3825401088" sldId="341"/>
            <ac:spMk id="4" creationId="{528E54EF-7AB3-4B36-AFF0-1F86941DEB67}"/>
          </ac:spMkLst>
        </pc:spChg>
        <pc:picChg chg="mod">
          <ac:chgData name="Daniel Giftson" userId="9bf324d2bb9c1c28" providerId="LiveId" clId="{BCA2684B-68DF-4235-80F3-4FE9A98CCA3D}" dt="2021-07-06T15:32:52.565" v="15581" actId="1076"/>
          <ac:picMkLst>
            <pc:docMk/>
            <pc:sldMk cId="3825401088" sldId="341"/>
            <ac:picMk id="5" creationId="{F8DD0D00-764D-4A79-B03C-99789A274E47}"/>
          </ac:picMkLst>
        </pc:picChg>
      </pc:sldChg>
      <pc:sldChg chg="addSp modSp new mod">
        <pc:chgData name="Daniel Giftson" userId="9bf324d2bb9c1c28" providerId="LiveId" clId="{BCA2684B-68DF-4235-80F3-4FE9A98CCA3D}" dt="2021-07-06T18:29:21.653" v="17634" actId="14100"/>
        <pc:sldMkLst>
          <pc:docMk/>
          <pc:sldMk cId="754322197" sldId="342"/>
        </pc:sldMkLst>
        <pc:spChg chg="mod">
          <ac:chgData name="Daniel Giftson" userId="9bf324d2bb9c1c28" providerId="LiveId" clId="{BCA2684B-68DF-4235-80F3-4FE9A98CCA3D}" dt="2021-07-06T15:38:28.386" v="15938" actId="20577"/>
          <ac:spMkLst>
            <pc:docMk/>
            <pc:sldMk cId="754322197" sldId="342"/>
            <ac:spMk id="2" creationId="{7E890FB8-1CE5-40BF-8D7B-286E31419218}"/>
          </ac:spMkLst>
        </pc:spChg>
        <pc:spChg chg="add mod">
          <ac:chgData name="Daniel Giftson" userId="9bf324d2bb9c1c28" providerId="LiveId" clId="{BCA2684B-68DF-4235-80F3-4FE9A98CCA3D}" dt="2021-07-06T18:29:21.653" v="17634" actId="14100"/>
          <ac:spMkLst>
            <pc:docMk/>
            <pc:sldMk cId="754322197" sldId="342"/>
            <ac:spMk id="3" creationId="{3CEF326D-2222-45F9-8414-28A33B405855}"/>
          </ac:spMkLst>
        </pc:spChg>
        <pc:spChg chg="add mod">
          <ac:chgData name="Daniel Giftson" userId="9bf324d2bb9c1c28" providerId="LiveId" clId="{BCA2684B-68DF-4235-80F3-4FE9A98CCA3D}" dt="2021-07-06T15:39:34.520" v="15948" actId="208"/>
          <ac:spMkLst>
            <pc:docMk/>
            <pc:sldMk cId="754322197" sldId="342"/>
            <ac:spMk id="5" creationId="{08B35E6F-0524-43FC-84BF-1333CAB0F11D}"/>
          </ac:spMkLst>
        </pc:spChg>
        <pc:spChg chg="add mod">
          <ac:chgData name="Daniel Giftson" userId="9bf324d2bb9c1c28" providerId="LiveId" clId="{BCA2684B-68DF-4235-80F3-4FE9A98CCA3D}" dt="2021-07-06T15:41:01.902" v="15951" actId="208"/>
          <ac:spMkLst>
            <pc:docMk/>
            <pc:sldMk cId="754322197" sldId="342"/>
            <ac:spMk id="6" creationId="{FFEED817-4C58-4114-A0C4-7B5B9D96AF8E}"/>
          </ac:spMkLst>
        </pc:spChg>
        <pc:picChg chg="add mod">
          <ac:chgData name="Daniel Giftson" userId="9bf324d2bb9c1c28" providerId="LiveId" clId="{BCA2684B-68DF-4235-80F3-4FE9A98CCA3D}" dt="2021-07-06T15:39:07.928" v="15945" actId="14100"/>
          <ac:picMkLst>
            <pc:docMk/>
            <pc:sldMk cId="754322197" sldId="342"/>
            <ac:picMk id="4" creationId="{95E688B0-BC48-4B61-BC02-FD341674C9E9}"/>
          </ac:picMkLst>
        </pc:picChg>
      </pc:sldChg>
      <pc:sldChg chg="addSp modSp new mod">
        <pc:chgData name="Daniel Giftson" userId="9bf324d2bb9c1c28" providerId="LiveId" clId="{BCA2684B-68DF-4235-80F3-4FE9A98CCA3D}" dt="2021-07-06T18:29:57.575" v="17637" actId="14100"/>
        <pc:sldMkLst>
          <pc:docMk/>
          <pc:sldMk cId="2373024016" sldId="343"/>
        </pc:sldMkLst>
        <pc:spChg chg="mod">
          <ac:chgData name="Daniel Giftson" userId="9bf324d2bb9c1c28" providerId="LiveId" clId="{BCA2684B-68DF-4235-80F3-4FE9A98CCA3D}" dt="2021-07-06T15:47:46.650" v="15985" actId="20577"/>
          <ac:spMkLst>
            <pc:docMk/>
            <pc:sldMk cId="2373024016" sldId="343"/>
            <ac:spMk id="2" creationId="{1FD53121-5078-489A-8288-4724AF5FFBC1}"/>
          </ac:spMkLst>
        </pc:spChg>
        <pc:spChg chg="add mod">
          <ac:chgData name="Daniel Giftson" userId="9bf324d2bb9c1c28" providerId="LiveId" clId="{BCA2684B-68DF-4235-80F3-4FE9A98CCA3D}" dt="2021-07-06T15:51:37.654" v="16145" actId="20577"/>
          <ac:spMkLst>
            <pc:docMk/>
            <pc:sldMk cId="2373024016" sldId="343"/>
            <ac:spMk id="5" creationId="{8DE9C3F9-C3AF-46D7-AC1A-2549121E23E1}"/>
          </ac:spMkLst>
        </pc:spChg>
        <pc:spChg chg="add mod">
          <ac:chgData name="Daniel Giftson" userId="9bf324d2bb9c1c28" providerId="LiveId" clId="{BCA2684B-68DF-4235-80F3-4FE9A98CCA3D}" dt="2021-07-06T18:29:57.575" v="17637" actId="14100"/>
          <ac:spMkLst>
            <pc:docMk/>
            <pc:sldMk cId="2373024016" sldId="343"/>
            <ac:spMk id="6" creationId="{ECB9D448-6794-471D-A56E-422644996C21}"/>
          </ac:spMkLst>
        </pc:spChg>
        <pc:picChg chg="add mod">
          <ac:chgData name="Daniel Giftson" userId="9bf324d2bb9c1c28" providerId="LiveId" clId="{BCA2684B-68DF-4235-80F3-4FE9A98CCA3D}" dt="2021-07-06T15:48:44.165" v="15993" actId="14100"/>
          <ac:picMkLst>
            <pc:docMk/>
            <pc:sldMk cId="2373024016" sldId="343"/>
            <ac:picMk id="4" creationId="{ABFF5E25-0749-4039-9ED8-09490689F063}"/>
          </ac:picMkLst>
        </pc:picChg>
      </pc:sldChg>
      <pc:sldChg chg="addSp modSp new mod">
        <pc:chgData name="Daniel Giftson" userId="9bf324d2bb9c1c28" providerId="LiveId" clId="{BCA2684B-68DF-4235-80F3-4FE9A98CCA3D}" dt="2021-07-06T16:14:48.826" v="16350" actId="14100"/>
        <pc:sldMkLst>
          <pc:docMk/>
          <pc:sldMk cId="2473389882" sldId="344"/>
        </pc:sldMkLst>
        <pc:spChg chg="mod">
          <ac:chgData name="Daniel Giftson" userId="9bf324d2bb9c1c28" providerId="LiveId" clId="{BCA2684B-68DF-4235-80F3-4FE9A98CCA3D}" dt="2021-07-06T16:13:02.395" v="16347" actId="14100"/>
          <ac:spMkLst>
            <pc:docMk/>
            <pc:sldMk cId="2473389882" sldId="344"/>
            <ac:spMk id="2" creationId="{5DB45367-669A-45D9-9F21-B9599F1A75BF}"/>
          </ac:spMkLst>
        </pc:spChg>
        <pc:spChg chg="add mod">
          <ac:chgData name="Daniel Giftson" userId="9bf324d2bb9c1c28" providerId="LiveId" clId="{BCA2684B-68DF-4235-80F3-4FE9A98CCA3D}" dt="2021-07-06T16:14:48.826" v="16350" actId="14100"/>
          <ac:spMkLst>
            <pc:docMk/>
            <pc:sldMk cId="2473389882" sldId="344"/>
            <ac:spMk id="3" creationId="{452E5F26-1173-4776-81A3-C5C14E03F849}"/>
          </ac:spMkLst>
        </pc:spChg>
      </pc:sldChg>
      <pc:sldChg chg="addSp modSp new mod">
        <pc:chgData name="Daniel Giftson" userId="9bf324d2bb9c1c28" providerId="LiveId" clId="{BCA2684B-68DF-4235-80F3-4FE9A98CCA3D}" dt="2021-07-06T16:33:25.556" v="16623" actId="207"/>
        <pc:sldMkLst>
          <pc:docMk/>
          <pc:sldMk cId="2048089444" sldId="345"/>
        </pc:sldMkLst>
        <pc:spChg chg="add mod">
          <ac:chgData name="Daniel Giftson" userId="9bf324d2bb9c1c28" providerId="LiveId" clId="{BCA2684B-68DF-4235-80F3-4FE9A98CCA3D}" dt="2021-07-06T16:22:15.016" v="16469" actId="20577"/>
          <ac:spMkLst>
            <pc:docMk/>
            <pc:sldMk cId="2048089444" sldId="345"/>
            <ac:spMk id="4" creationId="{37D17FD2-83FD-4351-8AAC-48A2385D3C52}"/>
          </ac:spMkLst>
        </pc:spChg>
        <pc:spChg chg="add mod">
          <ac:chgData name="Daniel Giftson" userId="9bf324d2bb9c1c28" providerId="LiveId" clId="{BCA2684B-68DF-4235-80F3-4FE9A98CCA3D}" dt="2021-07-06T16:21:53.537" v="16464" actId="207"/>
          <ac:spMkLst>
            <pc:docMk/>
            <pc:sldMk cId="2048089444" sldId="345"/>
            <ac:spMk id="5" creationId="{45D8CBE6-B9CD-4925-8D47-70085EE992DA}"/>
          </ac:spMkLst>
        </pc:spChg>
        <pc:spChg chg="add mod">
          <ac:chgData name="Daniel Giftson" userId="9bf324d2bb9c1c28" providerId="LiveId" clId="{BCA2684B-68DF-4235-80F3-4FE9A98CCA3D}" dt="2021-07-06T16:23:10.017" v="16475" actId="14100"/>
          <ac:spMkLst>
            <pc:docMk/>
            <pc:sldMk cId="2048089444" sldId="345"/>
            <ac:spMk id="6" creationId="{82C49C8B-AAF8-41B6-ADC4-FC70FE04E8C1}"/>
          </ac:spMkLst>
        </pc:spChg>
        <pc:spChg chg="add mod">
          <ac:chgData name="Daniel Giftson" userId="9bf324d2bb9c1c28" providerId="LiveId" clId="{BCA2684B-68DF-4235-80F3-4FE9A98CCA3D}" dt="2021-07-06T16:33:25.556" v="16623" actId="207"/>
          <ac:spMkLst>
            <pc:docMk/>
            <pc:sldMk cId="2048089444" sldId="345"/>
            <ac:spMk id="7" creationId="{45CC04F8-902C-4D8D-9113-8C005A8B2819}"/>
          </ac:spMkLst>
        </pc:spChg>
        <pc:picChg chg="add mod">
          <ac:chgData name="Daniel Giftson" userId="9bf324d2bb9c1c28" providerId="LiveId" clId="{BCA2684B-68DF-4235-80F3-4FE9A98CCA3D}" dt="2021-07-06T16:22:00.955" v="16465" actId="1076"/>
          <ac:picMkLst>
            <pc:docMk/>
            <pc:sldMk cId="2048089444" sldId="345"/>
            <ac:picMk id="3" creationId="{42C87983-5E11-4BE1-BCD1-B44D9D7D5D2B}"/>
          </ac:picMkLst>
        </pc:picChg>
      </pc:sldChg>
      <pc:sldChg chg="addSp delSp modSp new mod">
        <pc:chgData name="Daniel Giftson" userId="9bf324d2bb9c1c28" providerId="LiveId" clId="{BCA2684B-68DF-4235-80F3-4FE9A98CCA3D}" dt="2021-07-06T16:35:54.511" v="16636" actId="14100"/>
        <pc:sldMkLst>
          <pc:docMk/>
          <pc:sldMk cId="1306493039" sldId="346"/>
        </pc:sldMkLst>
        <pc:spChg chg="add del mod">
          <ac:chgData name="Daniel Giftson" userId="9bf324d2bb9c1c28" providerId="LiveId" clId="{BCA2684B-68DF-4235-80F3-4FE9A98CCA3D}" dt="2021-07-06T16:28:46.524" v="16492" actId="478"/>
          <ac:spMkLst>
            <pc:docMk/>
            <pc:sldMk cId="1306493039" sldId="346"/>
            <ac:spMk id="4" creationId="{CB9995EB-1DA9-47F1-A15B-F98DC5409E51}"/>
          </ac:spMkLst>
        </pc:spChg>
        <pc:spChg chg="add del">
          <ac:chgData name="Daniel Giftson" userId="9bf324d2bb9c1c28" providerId="LiveId" clId="{BCA2684B-68DF-4235-80F3-4FE9A98CCA3D}" dt="2021-07-06T16:29:00.376" v="16495" actId="478"/>
          <ac:spMkLst>
            <pc:docMk/>
            <pc:sldMk cId="1306493039" sldId="346"/>
            <ac:spMk id="5" creationId="{377AFA60-0898-4802-AD31-C0DC104DD7F6}"/>
          </ac:spMkLst>
        </pc:spChg>
        <pc:spChg chg="add del mod">
          <ac:chgData name="Daniel Giftson" userId="9bf324d2bb9c1c28" providerId="LiveId" clId="{BCA2684B-68DF-4235-80F3-4FE9A98CCA3D}" dt="2021-07-06T16:30:06.106" v="16504" actId="478"/>
          <ac:spMkLst>
            <pc:docMk/>
            <pc:sldMk cId="1306493039" sldId="346"/>
            <ac:spMk id="6" creationId="{6ED1F4A6-D05E-4FE3-B9E3-210B061740F8}"/>
          </ac:spMkLst>
        </pc:spChg>
        <pc:spChg chg="add mod">
          <ac:chgData name="Daniel Giftson" userId="9bf324d2bb9c1c28" providerId="LiveId" clId="{BCA2684B-68DF-4235-80F3-4FE9A98CCA3D}" dt="2021-07-06T16:34:09.877" v="16624" actId="1076"/>
          <ac:spMkLst>
            <pc:docMk/>
            <pc:sldMk cId="1306493039" sldId="346"/>
            <ac:spMk id="7" creationId="{A357D1F3-696C-4FCF-87F7-4ED472C1F3AD}"/>
          </ac:spMkLst>
        </pc:spChg>
        <pc:spChg chg="add mod">
          <ac:chgData name="Daniel Giftson" userId="9bf324d2bb9c1c28" providerId="LiveId" clId="{BCA2684B-68DF-4235-80F3-4FE9A98CCA3D}" dt="2021-07-06T16:34:32.196" v="16628" actId="14100"/>
          <ac:spMkLst>
            <pc:docMk/>
            <pc:sldMk cId="1306493039" sldId="346"/>
            <ac:spMk id="8" creationId="{950018C9-CD31-4BA6-A1C9-D489C240E158}"/>
          </ac:spMkLst>
        </pc:spChg>
        <pc:spChg chg="add mod">
          <ac:chgData name="Daniel Giftson" userId="9bf324d2bb9c1c28" providerId="LiveId" clId="{BCA2684B-68DF-4235-80F3-4FE9A98CCA3D}" dt="2021-07-06T16:35:06.351" v="16631" actId="208"/>
          <ac:spMkLst>
            <pc:docMk/>
            <pc:sldMk cId="1306493039" sldId="346"/>
            <ac:spMk id="9" creationId="{A4B22129-FACA-4985-B1CD-0B54BDB558FC}"/>
          </ac:spMkLst>
        </pc:spChg>
        <pc:spChg chg="add mod">
          <ac:chgData name="Daniel Giftson" userId="9bf324d2bb9c1c28" providerId="LiveId" clId="{BCA2684B-68DF-4235-80F3-4FE9A98CCA3D}" dt="2021-07-06T16:35:54.511" v="16636" actId="14100"/>
          <ac:spMkLst>
            <pc:docMk/>
            <pc:sldMk cId="1306493039" sldId="346"/>
            <ac:spMk id="10" creationId="{C7E30AF9-BEFD-46D8-9EF3-D421754D247B}"/>
          </ac:spMkLst>
        </pc:spChg>
        <pc:picChg chg="add mod">
          <ac:chgData name="Daniel Giftson" userId="9bf324d2bb9c1c28" providerId="LiveId" clId="{BCA2684B-68DF-4235-80F3-4FE9A98CCA3D}" dt="2021-07-06T16:29:58.708" v="16503" actId="1076"/>
          <ac:picMkLst>
            <pc:docMk/>
            <pc:sldMk cId="1306493039" sldId="346"/>
            <ac:picMk id="3" creationId="{CA0CD526-0C6A-4F88-B8F3-B753006A5951}"/>
          </ac:picMkLst>
        </pc:picChg>
      </pc:sldChg>
      <pc:sldChg chg="addSp modSp new mod">
        <pc:chgData name="Daniel Giftson" userId="9bf324d2bb9c1c28" providerId="LiveId" clId="{BCA2684B-68DF-4235-80F3-4FE9A98CCA3D}" dt="2021-07-06T17:13:58.426" v="16746" actId="207"/>
        <pc:sldMkLst>
          <pc:docMk/>
          <pc:sldMk cId="2412131525" sldId="347"/>
        </pc:sldMkLst>
        <pc:spChg chg="mod">
          <ac:chgData name="Daniel Giftson" userId="9bf324d2bb9c1c28" providerId="LiveId" clId="{BCA2684B-68DF-4235-80F3-4FE9A98CCA3D}" dt="2021-07-06T17:13:42.596" v="16744" actId="20577"/>
          <ac:spMkLst>
            <pc:docMk/>
            <pc:sldMk cId="2412131525" sldId="347"/>
            <ac:spMk id="2" creationId="{400EEC75-6128-4CB5-BEB8-355BA856006F}"/>
          </ac:spMkLst>
        </pc:spChg>
        <pc:spChg chg="add mod">
          <ac:chgData name="Daniel Giftson" userId="9bf324d2bb9c1c28" providerId="LiveId" clId="{BCA2684B-68DF-4235-80F3-4FE9A98CCA3D}" dt="2021-07-06T17:13:58.426" v="16746" actId="207"/>
          <ac:spMkLst>
            <pc:docMk/>
            <pc:sldMk cId="2412131525" sldId="347"/>
            <ac:spMk id="3" creationId="{527EE761-1D6D-4965-AA65-C88E4A79271A}"/>
          </ac:spMkLst>
        </pc:spChg>
      </pc:sldChg>
      <pc:sldChg chg="addSp delSp modSp new mod">
        <pc:chgData name="Daniel Giftson" userId="9bf324d2bb9c1c28" providerId="LiveId" clId="{BCA2684B-68DF-4235-80F3-4FE9A98CCA3D}" dt="2021-07-06T18:08:49.507" v="17289" actId="14100"/>
        <pc:sldMkLst>
          <pc:docMk/>
          <pc:sldMk cId="1318318730" sldId="348"/>
        </pc:sldMkLst>
        <pc:spChg chg="add mod">
          <ac:chgData name="Daniel Giftson" userId="9bf324d2bb9c1c28" providerId="LiveId" clId="{BCA2684B-68DF-4235-80F3-4FE9A98CCA3D}" dt="2021-07-06T17:44:24.802" v="16750" actId="14100"/>
          <ac:spMkLst>
            <pc:docMk/>
            <pc:sldMk cId="1318318730" sldId="348"/>
            <ac:spMk id="2" creationId="{C8C3B0C8-1081-4664-BECE-6E8830CD64AA}"/>
          </ac:spMkLst>
        </pc:spChg>
        <pc:spChg chg="add mod">
          <ac:chgData name="Daniel Giftson" userId="9bf324d2bb9c1c28" providerId="LiveId" clId="{BCA2684B-68DF-4235-80F3-4FE9A98CCA3D}" dt="2021-07-06T17:55:03.967" v="16901" actId="20577"/>
          <ac:spMkLst>
            <pc:docMk/>
            <pc:sldMk cId="1318318730" sldId="348"/>
            <ac:spMk id="13" creationId="{0DEA9D4C-2B1E-4473-8B4D-074CF7532220}"/>
          </ac:spMkLst>
        </pc:spChg>
        <pc:spChg chg="add mod">
          <ac:chgData name="Daniel Giftson" userId="9bf324d2bb9c1c28" providerId="LiveId" clId="{BCA2684B-68DF-4235-80F3-4FE9A98CCA3D}" dt="2021-07-06T17:55:53.537" v="16903" actId="207"/>
          <ac:spMkLst>
            <pc:docMk/>
            <pc:sldMk cId="1318318730" sldId="348"/>
            <ac:spMk id="14" creationId="{2847BDA1-D551-411F-AC48-1811D333B8C4}"/>
          </ac:spMkLst>
        </pc:spChg>
        <pc:spChg chg="add del mod">
          <ac:chgData name="Daniel Giftson" userId="9bf324d2bb9c1c28" providerId="LiveId" clId="{BCA2684B-68DF-4235-80F3-4FE9A98CCA3D}" dt="2021-07-06T17:58:48.840" v="16919" actId="478"/>
          <ac:spMkLst>
            <pc:docMk/>
            <pc:sldMk cId="1318318730" sldId="348"/>
            <ac:spMk id="15" creationId="{49FE2462-27F8-424D-8049-ADB06DAFBB71}"/>
          </ac:spMkLst>
        </pc:spChg>
        <pc:spChg chg="add mod">
          <ac:chgData name="Daniel Giftson" userId="9bf324d2bb9c1c28" providerId="LiveId" clId="{BCA2684B-68DF-4235-80F3-4FE9A98CCA3D}" dt="2021-07-06T18:08:41.703" v="17288" actId="20577"/>
          <ac:spMkLst>
            <pc:docMk/>
            <pc:sldMk cId="1318318730" sldId="348"/>
            <ac:spMk id="16" creationId="{77D226F3-1271-4664-816C-B79A0A0A3DE4}"/>
          </ac:spMkLst>
        </pc:spChg>
        <pc:spChg chg="add mod">
          <ac:chgData name="Daniel Giftson" userId="9bf324d2bb9c1c28" providerId="LiveId" clId="{BCA2684B-68DF-4235-80F3-4FE9A98CCA3D}" dt="2021-07-06T18:08:49.507" v="17289" actId="14100"/>
          <ac:spMkLst>
            <pc:docMk/>
            <pc:sldMk cId="1318318730" sldId="348"/>
            <ac:spMk id="17" creationId="{8E209F35-FDA7-48C8-AD2A-E1A1851BDBD2}"/>
          </ac:spMkLst>
        </pc:spChg>
        <pc:picChg chg="add mod">
          <ac:chgData name="Daniel Giftson" userId="9bf324d2bb9c1c28" providerId="LiveId" clId="{BCA2684B-68DF-4235-80F3-4FE9A98CCA3D}" dt="2021-07-06T17:51:31.879" v="16754" actId="1076"/>
          <ac:picMkLst>
            <pc:docMk/>
            <pc:sldMk cId="1318318730" sldId="348"/>
            <ac:picMk id="4" creationId="{A9D6684E-08E0-4F22-B6D7-1836BBDE6DA3}"/>
          </ac:picMkLst>
        </pc:picChg>
        <pc:picChg chg="add del mod">
          <ac:chgData name="Daniel Giftson" userId="9bf324d2bb9c1c28" providerId="LiveId" clId="{BCA2684B-68DF-4235-80F3-4FE9A98CCA3D}" dt="2021-07-06T17:52:08.372" v="16760" actId="478"/>
          <ac:picMkLst>
            <pc:docMk/>
            <pc:sldMk cId="1318318730" sldId="348"/>
            <ac:picMk id="6" creationId="{0BF064CB-F04E-4E22-8089-A57DCE696287}"/>
          </ac:picMkLst>
        </pc:picChg>
        <pc:picChg chg="add del mod">
          <ac:chgData name="Daniel Giftson" userId="9bf324d2bb9c1c28" providerId="LiveId" clId="{BCA2684B-68DF-4235-80F3-4FE9A98CCA3D}" dt="2021-07-06T17:52:08.372" v="16760" actId="478"/>
          <ac:picMkLst>
            <pc:docMk/>
            <pc:sldMk cId="1318318730" sldId="348"/>
            <ac:picMk id="8" creationId="{EEEF865E-C443-460D-9814-5A6548C968FC}"/>
          </ac:picMkLst>
        </pc:picChg>
        <pc:picChg chg="add mod">
          <ac:chgData name="Daniel Giftson" userId="9bf324d2bb9c1c28" providerId="LiveId" clId="{BCA2684B-68DF-4235-80F3-4FE9A98CCA3D}" dt="2021-07-06T17:53:34.272" v="16777" actId="1076"/>
          <ac:picMkLst>
            <pc:docMk/>
            <pc:sldMk cId="1318318730" sldId="348"/>
            <ac:picMk id="10" creationId="{8F144AF5-1FFD-4900-B25D-FDA1498936C3}"/>
          </ac:picMkLst>
        </pc:picChg>
        <pc:picChg chg="add mod">
          <ac:chgData name="Daniel Giftson" userId="9bf324d2bb9c1c28" providerId="LiveId" clId="{BCA2684B-68DF-4235-80F3-4FE9A98CCA3D}" dt="2021-07-06T17:53:24.321" v="16776" actId="14100"/>
          <ac:picMkLst>
            <pc:docMk/>
            <pc:sldMk cId="1318318730" sldId="348"/>
            <ac:picMk id="12" creationId="{B06420BD-9C83-4E13-82BD-B1D76A40B346}"/>
          </ac:picMkLst>
        </pc:picChg>
      </pc:sldChg>
      <pc:sldChg chg="addSp modSp new mod">
        <pc:chgData name="Daniel Giftson" userId="9bf324d2bb9c1c28" providerId="LiveId" clId="{BCA2684B-68DF-4235-80F3-4FE9A98CCA3D}" dt="2021-07-06T18:04:11.729" v="17112" actId="1076"/>
        <pc:sldMkLst>
          <pc:docMk/>
          <pc:sldMk cId="3452862317" sldId="349"/>
        </pc:sldMkLst>
        <pc:spChg chg="add mod">
          <ac:chgData name="Daniel Giftson" userId="9bf324d2bb9c1c28" providerId="LiveId" clId="{BCA2684B-68DF-4235-80F3-4FE9A98CCA3D}" dt="2021-07-06T18:03:08.923" v="17106" actId="20577"/>
          <ac:spMkLst>
            <pc:docMk/>
            <pc:sldMk cId="3452862317" sldId="349"/>
            <ac:spMk id="4" creationId="{E64B4016-1CD7-4F98-B59D-7D537BBC3D0A}"/>
          </ac:spMkLst>
        </pc:spChg>
        <pc:spChg chg="add mod">
          <ac:chgData name="Daniel Giftson" userId="9bf324d2bb9c1c28" providerId="LiveId" clId="{BCA2684B-68DF-4235-80F3-4FE9A98CCA3D}" dt="2021-07-06T18:04:04.220" v="17111" actId="1076"/>
          <ac:spMkLst>
            <pc:docMk/>
            <pc:sldMk cId="3452862317" sldId="349"/>
            <ac:spMk id="5" creationId="{BE6A72CD-EF76-4744-BABD-55F6C5B72583}"/>
          </ac:spMkLst>
        </pc:spChg>
        <pc:spChg chg="add mod">
          <ac:chgData name="Daniel Giftson" userId="9bf324d2bb9c1c28" providerId="LiveId" clId="{BCA2684B-68DF-4235-80F3-4FE9A98CCA3D}" dt="2021-07-06T18:03:44.552" v="17110" actId="207"/>
          <ac:spMkLst>
            <pc:docMk/>
            <pc:sldMk cId="3452862317" sldId="349"/>
            <ac:spMk id="6" creationId="{893FAC1B-EB18-47E6-980B-CD2F613198A9}"/>
          </ac:spMkLst>
        </pc:spChg>
        <pc:picChg chg="add mod">
          <ac:chgData name="Daniel Giftson" userId="9bf324d2bb9c1c28" providerId="LiveId" clId="{BCA2684B-68DF-4235-80F3-4FE9A98CCA3D}" dt="2021-07-06T18:04:11.729" v="17112" actId="1076"/>
          <ac:picMkLst>
            <pc:docMk/>
            <pc:sldMk cId="3452862317" sldId="349"/>
            <ac:picMk id="3" creationId="{C7014D44-0FCC-49E0-A496-9B6BCFAD75ED}"/>
          </ac:picMkLst>
        </pc:picChg>
      </pc:sldChg>
      <pc:sldChg chg="addSp delSp modSp new mod">
        <pc:chgData name="Daniel Giftson" userId="9bf324d2bb9c1c28" providerId="LiveId" clId="{BCA2684B-68DF-4235-80F3-4FE9A98CCA3D}" dt="2021-07-06T18:12:20.192" v="17354" actId="1076"/>
        <pc:sldMkLst>
          <pc:docMk/>
          <pc:sldMk cId="703769056" sldId="350"/>
        </pc:sldMkLst>
        <pc:spChg chg="add del mod">
          <ac:chgData name="Daniel Giftson" userId="9bf324d2bb9c1c28" providerId="LiveId" clId="{BCA2684B-68DF-4235-80F3-4FE9A98CCA3D}" dt="2021-07-06T18:06:51.720" v="17130"/>
          <ac:spMkLst>
            <pc:docMk/>
            <pc:sldMk cId="703769056" sldId="350"/>
            <ac:spMk id="6" creationId="{7B801846-FDF9-4E9D-BAC2-259C5FE90C37}"/>
          </ac:spMkLst>
        </pc:spChg>
        <pc:spChg chg="add mod">
          <ac:chgData name="Daniel Giftson" userId="9bf324d2bb9c1c28" providerId="LiveId" clId="{BCA2684B-68DF-4235-80F3-4FE9A98CCA3D}" dt="2021-07-06T18:09:25.977" v="17338" actId="20577"/>
          <ac:spMkLst>
            <pc:docMk/>
            <pc:sldMk cId="703769056" sldId="350"/>
            <ac:spMk id="7" creationId="{8B6F3B98-B025-49E7-AAC3-A8C5F8A7C300}"/>
          </ac:spMkLst>
        </pc:spChg>
        <pc:spChg chg="add mod">
          <ac:chgData name="Daniel Giftson" userId="9bf324d2bb9c1c28" providerId="LiveId" clId="{BCA2684B-68DF-4235-80F3-4FE9A98CCA3D}" dt="2021-07-06T18:09:45.623" v="17341" actId="208"/>
          <ac:spMkLst>
            <pc:docMk/>
            <pc:sldMk cId="703769056" sldId="350"/>
            <ac:spMk id="8" creationId="{7386C533-79FA-48E6-BCB4-EC840971925F}"/>
          </ac:spMkLst>
        </pc:spChg>
        <pc:spChg chg="add mod">
          <ac:chgData name="Daniel Giftson" userId="9bf324d2bb9c1c28" providerId="LiveId" clId="{BCA2684B-68DF-4235-80F3-4FE9A98CCA3D}" dt="2021-07-06T18:10:23.169" v="17343" actId="207"/>
          <ac:spMkLst>
            <pc:docMk/>
            <pc:sldMk cId="703769056" sldId="350"/>
            <ac:spMk id="9" creationId="{A258B1B8-E8E7-408A-860C-8E8A431B23C2}"/>
          </ac:spMkLst>
        </pc:spChg>
        <pc:spChg chg="add mod">
          <ac:chgData name="Daniel Giftson" userId="9bf324d2bb9c1c28" providerId="LiveId" clId="{BCA2684B-68DF-4235-80F3-4FE9A98CCA3D}" dt="2021-07-06T18:12:11.571" v="17352" actId="207"/>
          <ac:spMkLst>
            <pc:docMk/>
            <pc:sldMk cId="703769056" sldId="350"/>
            <ac:spMk id="10" creationId="{D64B94B6-052E-4379-B237-1D8AB01CFFAB}"/>
          </ac:spMkLst>
        </pc:spChg>
        <pc:picChg chg="add mod">
          <ac:chgData name="Daniel Giftson" userId="9bf324d2bb9c1c28" providerId="LiveId" clId="{BCA2684B-68DF-4235-80F3-4FE9A98CCA3D}" dt="2021-07-06T18:12:17.707" v="17353" actId="1076"/>
          <ac:picMkLst>
            <pc:docMk/>
            <pc:sldMk cId="703769056" sldId="350"/>
            <ac:picMk id="3" creationId="{0F3974A4-D9DD-43CA-8FF0-6CB57B297C5F}"/>
          </ac:picMkLst>
        </pc:picChg>
        <pc:picChg chg="add mod">
          <ac:chgData name="Daniel Giftson" userId="9bf324d2bb9c1c28" providerId="LiveId" clId="{BCA2684B-68DF-4235-80F3-4FE9A98CCA3D}" dt="2021-07-06T18:12:20.192" v="17354" actId="1076"/>
          <ac:picMkLst>
            <pc:docMk/>
            <pc:sldMk cId="703769056" sldId="350"/>
            <ac:picMk id="5" creationId="{95DCBC1F-B6C2-4729-BF86-D9A30F8CB115}"/>
          </ac:picMkLst>
        </pc:picChg>
      </pc:sldChg>
      <pc:sldChg chg="addSp modSp new mod">
        <pc:chgData name="Daniel Giftson" userId="9bf324d2bb9c1c28" providerId="LiveId" clId="{BCA2684B-68DF-4235-80F3-4FE9A98CCA3D}" dt="2021-07-06T18:16:31.062" v="17503" actId="207"/>
        <pc:sldMkLst>
          <pc:docMk/>
          <pc:sldMk cId="546907438" sldId="351"/>
        </pc:sldMkLst>
        <pc:spChg chg="add mod">
          <ac:chgData name="Daniel Giftson" userId="9bf324d2bb9c1c28" providerId="LiveId" clId="{BCA2684B-68DF-4235-80F3-4FE9A98CCA3D}" dt="2021-07-06T18:12:40.507" v="17357" actId="207"/>
          <ac:spMkLst>
            <pc:docMk/>
            <pc:sldMk cId="546907438" sldId="351"/>
            <ac:spMk id="4" creationId="{F48387E4-D35B-4643-AAE2-4B6F0DD83E5A}"/>
          </ac:spMkLst>
        </pc:spChg>
        <pc:spChg chg="add mod">
          <ac:chgData name="Daniel Giftson" userId="9bf324d2bb9c1c28" providerId="LiveId" clId="{BCA2684B-68DF-4235-80F3-4FE9A98CCA3D}" dt="2021-07-06T18:16:06.347" v="17501" actId="20577"/>
          <ac:spMkLst>
            <pc:docMk/>
            <pc:sldMk cId="546907438" sldId="351"/>
            <ac:spMk id="5" creationId="{D8469357-F095-4DAE-9BED-AEA75E57986D}"/>
          </ac:spMkLst>
        </pc:spChg>
        <pc:spChg chg="add mod">
          <ac:chgData name="Daniel Giftson" userId="9bf324d2bb9c1c28" providerId="LiveId" clId="{BCA2684B-68DF-4235-80F3-4FE9A98CCA3D}" dt="2021-07-06T18:16:31.062" v="17503" actId="207"/>
          <ac:spMkLst>
            <pc:docMk/>
            <pc:sldMk cId="546907438" sldId="351"/>
            <ac:spMk id="6" creationId="{A503ACD8-05FE-4059-B5AF-A57D15EA736D}"/>
          </ac:spMkLst>
        </pc:spChg>
        <pc:picChg chg="add mod">
          <ac:chgData name="Daniel Giftson" userId="9bf324d2bb9c1c28" providerId="LiveId" clId="{BCA2684B-68DF-4235-80F3-4FE9A98CCA3D}" dt="2021-07-06T18:12:45.031" v="17358" actId="1076"/>
          <ac:picMkLst>
            <pc:docMk/>
            <pc:sldMk cId="546907438" sldId="351"/>
            <ac:picMk id="3" creationId="{522FE065-D7B9-43CA-86B5-4DB0F987A0DC}"/>
          </ac:picMkLst>
        </pc:picChg>
      </pc:sldChg>
      <pc:sldChg chg="addSp delSp modSp new mod">
        <pc:chgData name="Daniel Giftson" userId="9bf324d2bb9c1c28" providerId="LiveId" clId="{BCA2684B-68DF-4235-80F3-4FE9A98CCA3D}" dt="2021-07-06T18:23:16.033" v="17610" actId="207"/>
        <pc:sldMkLst>
          <pc:docMk/>
          <pc:sldMk cId="4163661626" sldId="352"/>
        </pc:sldMkLst>
        <pc:spChg chg="add mod">
          <ac:chgData name="Daniel Giftson" userId="9bf324d2bb9c1c28" providerId="LiveId" clId="{BCA2684B-68DF-4235-80F3-4FE9A98CCA3D}" dt="2021-07-06T18:22:02.088" v="17541" actId="207"/>
          <ac:spMkLst>
            <pc:docMk/>
            <pc:sldMk cId="4163661626" sldId="352"/>
            <ac:spMk id="8" creationId="{DB0D72FF-B5CF-4F52-9B4C-625B27C7A405}"/>
          </ac:spMkLst>
        </pc:spChg>
        <pc:spChg chg="add mod">
          <ac:chgData name="Daniel Giftson" userId="9bf324d2bb9c1c28" providerId="LiveId" clId="{BCA2684B-68DF-4235-80F3-4FE9A98CCA3D}" dt="2021-07-06T18:22:59.582" v="17608" actId="14100"/>
          <ac:spMkLst>
            <pc:docMk/>
            <pc:sldMk cId="4163661626" sldId="352"/>
            <ac:spMk id="9" creationId="{4BE1B88E-91D2-4482-9B41-CA22C73E862D}"/>
          </ac:spMkLst>
        </pc:spChg>
        <pc:spChg chg="add mod">
          <ac:chgData name="Daniel Giftson" userId="9bf324d2bb9c1c28" providerId="LiveId" clId="{BCA2684B-68DF-4235-80F3-4FE9A98CCA3D}" dt="2021-07-06T18:23:16.033" v="17610" actId="207"/>
          <ac:spMkLst>
            <pc:docMk/>
            <pc:sldMk cId="4163661626" sldId="352"/>
            <ac:spMk id="10" creationId="{E6BD092B-97A5-4A44-99C9-B4DD23B7D1B2}"/>
          </ac:spMkLst>
        </pc:spChg>
        <pc:picChg chg="add mod">
          <ac:chgData name="Daniel Giftson" userId="9bf324d2bb9c1c28" providerId="LiveId" clId="{BCA2684B-68DF-4235-80F3-4FE9A98CCA3D}" dt="2021-07-06T18:21:41.431" v="17539" actId="14100"/>
          <ac:picMkLst>
            <pc:docMk/>
            <pc:sldMk cId="4163661626" sldId="352"/>
            <ac:picMk id="3" creationId="{2CEE973C-2EF4-413D-905E-0127DB178E80}"/>
          </ac:picMkLst>
        </pc:picChg>
        <pc:picChg chg="add del mod">
          <ac:chgData name="Daniel Giftson" userId="9bf324d2bb9c1c28" providerId="LiveId" clId="{BCA2684B-68DF-4235-80F3-4FE9A98CCA3D}" dt="2021-07-06T18:19:55.445" v="17522" actId="478"/>
          <ac:picMkLst>
            <pc:docMk/>
            <pc:sldMk cId="4163661626" sldId="352"/>
            <ac:picMk id="5" creationId="{74C6342A-5D2B-4D00-94EC-32F0EF40912F}"/>
          </ac:picMkLst>
        </pc:picChg>
        <pc:picChg chg="add mod">
          <ac:chgData name="Daniel Giftson" userId="9bf324d2bb9c1c28" providerId="LiveId" clId="{BCA2684B-68DF-4235-80F3-4FE9A98CCA3D}" dt="2021-07-06T18:21:32.708" v="17537" actId="14100"/>
          <ac:picMkLst>
            <pc:docMk/>
            <pc:sldMk cId="4163661626" sldId="352"/>
            <ac:picMk id="7" creationId="{74A9DF4D-4E62-4E42-A226-268FBFE534F6}"/>
          </ac:picMkLst>
        </pc:picChg>
      </pc:sldChg>
      <pc:sldChg chg="addSp modSp new mod">
        <pc:chgData name="Daniel Giftson" userId="9bf324d2bb9c1c28" providerId="LiveId" clId="{BCA2684B-68DF-4235-80F3-4FE9A98CCA3D}" dt="2021-07-06T18:26:50.148" v="17622" actId="14100"/>
        <pc:sldMkLst>
          <pc:docMk/>
          <pc:sldMk cId="1089180718" sldId="353"/>
        </pc:sldMkLst>
        <pc:spChg chg="add mod">
          <ac:chgData name="Daniel Giftson" userId="9bf324d2bb9c1c28" providerId="LiveId" clId="{BCA2684B-68DF-4235-80F3-4FE9A98CCA3D}" dt="2021-07-06T18:26:50.148" v="17622" actId="14100"/>
          <ac:spMkLst>
            <pc:docMk/>
            <pc:sldMk cId="1089180718" sldId="353"/>
            <ac:spMk id="4" creationId="{B459ADD1-A25B-44D8-9804-50441DE1481B}"/>
          </ac:spMkLst>
        </pc:spChg>
        <pc:picChg chg="add mod">
          <ac:chgData name="Daniel Giftson" userId="9bf324d2bb9c1c28" providerId="LiveId" clId="{BCA2684B-68DF-4235-80F3-4FE9A98CCA3D}" dt="2021-07-06T18:26:28.505" v="17619" actId="14100"/>
          <ac:picMkLst>
            <pc:docMk/>
            <pc:sldMk cId="1089180718" sldId="353"/>
            <ac:picMk id="3" creationId="{0836FB92-4B7C-43A4-9743-92CB488830C8}"/>
          </ac:picMkLst>
        </pc:picChg>
      </pc:sldChg>
      <pc:sldChg chg="addSp modSp new mod">
        <pc:chgData name="Daniel Giftson" userId="9bf324d2bb9c1c28" providerId="LiveId" clId="{BCA2684B-68DF-4235-80F3-4FE9A98CCA3D}" dt="2021-07-06T18:28:16.065" v="17631" actId="207"/>
        <pc:sldMkLst>
          <pc:docMk/>
          <pc:sldMk cId="1024557493" sldId="354"/>
        </pc:sldMkLst>
        <pc:spChg chg="add mod">
          <ac:chgData name="Daniel Giftson" userId="9bf324d2bb9c1c28" providerId="LiveId" clId="{BCA2684B-68DF-4235-80F3-4FE9A98CCA3D}" dt="2021-07-06T18:28:16.065" v="17631" actId="207"/>
          <ac:spMkLst>
            <pc:docMk/>
            <pc:sldMk cId="1024557493" sldId="354"/>
            <ac:spMk id="4" creationId="{11D41C27-1604-4F37-8D1B-C555C19DBCF9}"/>
          </ac:spMkLst>
        </pc:spChg>
        <pc:picChg chg="add mod">
          <ac:chgData name="Daniel Giftson" userId="9bf324d2bb9c1c28" providerId="LiveId" clId="{BCA2684B-68DF-4235-80F3-4FE9A98CCA3D}" dt="2021-07-06T18:27:55.477" v="17629" actId="1076"/>
          <ac:picMkLst>
            <pc:docMk/>
            <pc:sldMk cId="1024557493" sldId="354"/>
            <ac:picMk id="3" creationId="{5B1EE84D-AD00-4321-AAA3-8BB10E13B1C5}"/>
          </ac:picMkLst>
        </pc:picChg>
      </pc:sldChg>
      <pc:sldChg chg="addSp modSp new mod">
        <pc:chgData name="Daniel Giftson" userId="9bf324d2bb9c1c28" providerId="LiveId" clId="{BCA2684B-68DF-4235-80F3-4FE9A98CCA3D}" dt="2021-07-06T18:32:27.090" v="17696" actId="20577"/>
        <pc:sldMkLst>
          <pc:docMk/>
          <pc:sldMk cId="4092546355" sldId="355"/>
        </pc:sldMkLst>
        <pc:spChg chg="add mod">
          <ac:chgData name="Daniel Giftson" userId="9bf324d2bb9c1c28" providerId="LiveId" clId="{BCA2684B-68DF-4235-80F3-4FE9A98CCA3D}" dt="2021-07-06T18:32:27.090" v="17696" actId="20577"/>
          <ac:spMkLst>
            <pc:docMk/>
            <pc:sldMk cId="4092546355" sldId="355"/>
            <ac:spMk id="2" creationId="{9642E032-78BD-4BA6-B4DF-5F6A268C652C}"/>
          </ac:spMkLst>
        </pc:spChg>
        <pc:spChg chg="add mod">
          <ac:chgData name="Daniel Giftson" userId="9bf324d2bb9c1c28" providerId="LiveId" clId="{BCA2684B-68DF-4235-80F3-4FE9A98CCA3D}" dt="2021-07-06T18:32:13.305" v="17691" actId="14100"/>
          <ac:spMkLst>
            <pc:docMk/>
            <pc:sldMk cId="4092546355" sldId="355"/>
            <ac:spMk id="3" creationId="{7CB85A3E-519C-4877-AA65-F1A2BF601AA2}"/>
          </ac:spMkLst>
        </pc:spChg>
      </pc:sldChg>
      <pc:sldChg chg="addSp delSp modSp new mod">
        <pc:chgData name="Daniel Giftson" userId="9bf324d2bb9c1c28" providerId="LiveId" clId="{BCA2684B-68DF-4235-80F3-4FE9A98CCA3D}" dt="2021-07-06T19:09:40.873" v="18689" actId="3626"/>
        <pc:sldMkLst>
          <pc:docMk/>
          <pc:sldMk cId="3151798057" sldId="356"/>
        </pc:sldMkLst>
        <pc:spChg chg="mod">
          <ac:chgData name="Daniel Giftson" userId="9bf324d2bb9c1c28" providerId="LiveId" clId="{BCA2684B-68DF-4235-80F3-4FE9A98CCA3D}" dt="2021-07-06T18:45:04.441" v="17741" actId="20577"/>
          <ac:spMkLst>
            <pc:docMk/>
            <pc:sldMk cId="3151798057" sldId="356"/>
            <ac:spMk id="2" creationId="{9F5921E2-407E-4F3B-859F-C1A2E2A1B84B}"/>
          </ac:spMkLst>
        </pc:spChg>
        <pc:spChg chg="del mod">
          <ac:chgData name="Daniel Giftson" userId="9bf324d2bb9c1c28" providerId="LiveId" clId="{BCA2684B-68DF-4235-80F3-4FE9A98CCA3D}" dt="2021-07-06T18:45:28.346" v="17744" actId="3680"/>
          <ac:spMkLst>
            <pc:docMk/>
            <pc:sldMk cId="3151798057" sldId="356"/>
            <ac:spMk id="3" creationId="{5F2461C8-E4D4-4592-A818-0C6D2AC26AB1}"/>
          </ac:spMkLst>
        </pc:spChg>
        <pc:spChg chg="add mod">
          <ac:chgData name="Daniel Giftson" userId="9bf324d2bb9c1c28" providerId="LiveId" clId="{BCA2684B-68DF-4235-80F3-4FE9A98CCA3D}" dt="2021-07-06T19:00:55.377" v="18467" actId="14100"/>
          <ac:spMkLst>
            <pc:docMk/>
            <pc:sldMk cId="3151798057" sldId="356"/>
            <ac:spMk id="5" creationId="{4D952E2E-CABD-4C5A-A683-202D2874983E}"/>
          </ac:spMkLst>
        </pc:spChg>
        <pc:graphicFrameChg chg="add mod ord modGraphic">
          <ac:chgData name="Daniel Giftson" userId="9bf324d2bb9c1c28" providerId="LiveId" clId="{BCA2684B-68DF-4235-80F3-4FE9A98CCA3D}" dt="2021-07-06T19:09:40.873" v="18689" actId="3626"/>
          <ac:graphicFrameMkLst>
            <pc:docMk/>
            <pc:sldMk cId="3151798057" sldId="356"/>
            <ac:graphicFrameMk id="4" creationId="{2D3F36DD-C8C2-4F05-9727-980F109D79CE}"/>
          </ac:graphicFrameMkLst>
        </pc:graphicFrameChg>
      </pc:sldChg>
      <pc:sldChg chg="addSp modSp new mod">
        <pc:chgData name="Daniel Giftson" userId="9bf324d2bb9c1c28" providerId="LiveId" clId="{BCA2684B-68DF-4235-80F3-4FE9A98CCA3D}" dt="2021-07-06T19:12:43.462" v="18697" actId="14100"/>
        <pc:sldMkLst>
          <pc:docMk/>
          <pc:sldMk cId="3166459894" sldId="357"/>
        </pc:sldMkLst>
        <pc:picChg chg="add mod">
          <ac:chgData name="Daniel Giftson" userId="9bf324d2bb9c1c28" providerId="LiveId" clId="{BCA2684B-68DF-4235-80F3-4FE9A98CCA3D}" dt="2021-07-06T19:12:43.462" v="18697" actId="14100"/>
          <ac:picMkLst>
            <pc:docMk/>
            <pc:sldMk cId="3166459894" sldId="357"/>
            <ac:picMk id="3" creationId="{FF1A7CE6-40C8-4530-B50F-B2DF7DC6FD3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B0C-FE43-4461-90F6-571320D6D4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484A6F-6F03-49EF-A6D2-698073D25F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B952632-F25C-4B77-84B2-506842B40041}"/>
              </a:ext>
            </a:extLst>
          </p:cNvPr>
          <p:cNvSpPr>
            <a:spLocks noGrp="1"/>
          </p:cNvSpPr>
          <p:nvPr>
            <p:ph type="dt" sz="half" idx="10"/>
          </p:nvPr>
        </p:nvSpPr>
        <p:spPr/>
        <p:txBody>
          <a:bodyPr/>
          <a:lstStyle/>
          <a:p>
            <a:fld id="{6DEE8796-BF93-45CE-97FA-9EDA129D40C4}" type="datetimeFigureOut">
              <a:rPr lang="en-IN" smtClean="0"/>
              <a:t>07-07-2021</a:t>
            </a:fld>
            <a:endParaRPr lang="en-IN"/>
          </a:p>
        </p:txBody>
      </p:sp>
      <p:sp>
        <p:nvSpPr>
          <p:cNvPr id="5" name="Footer Placeholder 4">
            <a:extLst>
              <a:ext uri="{FF2B5EF4-FFF2-40B4-BE49-F238E27FC236}">
                <a16:creationId xmlns:a16="http://schemas.microsoft.com/office/drawing/2014/main" id="{BB1BB691-EEA9-4A16-B81C-DE5CD4784E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E89E95-564C-4A62-8AAC-36F9EC6CA041}"/>
              </a:ext>
            </a:extLst>
          </p:cNvPr>
          <p:cNvSpPr>
            <a:spLocks noGrp="1"/>
          </p:cNvSpPr>
          <p:nvPr>
            <p:ph type="sldNum" sz="quarter" idx="12"/>
          </p:nvPr>
        </p:nvSpPr>
        <p:spPr/>
        <p:txBody>
          <a:bodyPr/>
          <a:lstStyle/>
          <a:p>
            <a:fld id="{66185037-FD1D-40E0-A470-7FCFB2173C62}" type="slidenum">
              <a:rPr lang="en-IN" smtClean="0"/>
              <a:t>‹#›</a:t>
            </a:fld>
            <a:endParaRPr lang="en-IN"/>
          </a:p>
        </p:txBody>
      </p:sp>
    </p:spTree>
    <p:extLst>
      <p:ext uri="{BB962C8B-B14F-4D97-AF65-F5344CB8AC3E}">
        <p14:creationId xmlns:p14="http://schemas.microsoft.com/office/powerpoint/2010/main" val="109332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B179-2767-4DAE-A519-75D248F115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FEFD75-D850-4465-8116-7F0514B72A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D75E90-5929-4475-B37F-5D96B5110560}"/>
              </a:ext>
            </a:extLst>
          </p:cNvPr>
          <p:cNvSpPr>
            <a:spLocks noGrp="1"/>
          </p:cNvSpPr>
          <p:nvPr>
            <p:ph type="dt" sz="half" idx="10"/>
          </p:nvPr>
        </p:nvSpPr>
        <p:spPr/>
        <p:txBody>
          <a:bodyPr/>
          <a:lstStyle/>
          <a:p>
            <a:fld id="{6DEE8796-BF93-45CE-97FA-9EDA129D40C4}" type="datetimeFigureOut">
              <a:rPr lang="en-IN" smtClean="0"/>
              <a:t>07-07-2021</a:t>
            </a:fld>
            <a:endParaRPr lang="en-IN"/>
          </a:p>
        </p:txBody>
      </p:sp>
      <p:sp>
        <p:nvSpPr>
          <p:cNvPr id="5" name="Footer Placeholder 4">
            <a:extLst>
              <a:ext uri="{FF2B5EF4-FFF2-40B4-BE49-F238E27FC236}">
                <a16:creationId xmlns:a16="http://schemas.microsoft.com/office/drawing/2014/main" id="{D8743A94-5A29-402B-B996-27E41B6CDB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EDFAE3-61AF-4A7A-9711-702FE35A51D7}"/>
              </a:ext>
            </a:extLst>
          </p:cNvPr>
          <p:cNvSpPr>
            <a:spLocks noGrp="1"/>
          </p:cNvSpPr>
          <p:nvPr>
            <p:ph type="sldNum" sz="quarter" idx="12"/>
          </p:nvPr>
        </p:nvSpPr>
        <p:spPr/>
        <p:txBody>
          <a:bodyPr/>
          <a:lstStyle/>
          <a:p>
            <a:fld id="{66185037-FD1D-40E0-A470-7FCFB2173C62}" type="slidenum">
              <a:rPr lang="en-IN" smtClean="0"/>
              <a:t>‹#›</a:t>
            </a:fld>
            <a:endParaRPr lang="en-IN"/>
          </a:p>
        </p:txBody>
      </p:sp>
    </p:spTree>
    <p:extLst>
      <p:ext uri="{BB962C8B-B14F-4D97-AF65-F5344CB8AC3E}">
        <p14:creationId xmlns:p14="http://schemas.microsoft.com/office/powerpoint/2010/main" val="447607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A88AF2-BED8-49ED-93C6-533154052E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A708A5-8265-4CF7-9229-0DF9709540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51E05B-FB89-46C9-A7F4-740775743EE0}"/>
              </a:ext>
            </a:extLst>
          </p:cNvPr>
          <p:cNvSpPr>
            <a:spLocks noGrp="1"/>
          </p:cNvSpPr>
          <p:nvPr>
            <p:ph type="dt" sz="half" idx="10"/>
          </p:nvPr>
        </p:nvSpPr>
        <p:spPr/>
        <p:txBody>
          <a:bodyPr/>
          <a:lstStyle/>
          <a:p>
            <a:fld id="{6DEE8796-BF93-45CE-97FA-9EDA129D40C4}" type="datetimeFigureOut">
              <a:rPr lang="en-IN" smtClean="0"/>
              <a:t>07-07-2021</a:t>
            </a:fld>
            <a:endParaRPr lang="en-IN"/>
          </a:p>
        </p:txBody>
      </p:sp>
      <p:sp>
        <p:nvSpPr>
          <p:cNvPr id="5" name="Footer Placeholder 4">
            <a:extLst>
              <a:ext uri="{FF2B5EF4-FFF2-40B4-BE49-F238E27FC236}">
                <a16:creationId xmlns:a16="http://schemas.microsoft.com/office/drawing/2014/main" id="{E2EBF3BC-C285-4AB2-8A7F-76267A1976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8E1B49-96F5-460A-85AD-1669A0481E69}"/>
              </a:ext>
            </a:extLst>
          </p:cNvPr>
          <p:cNvSpPr>
            <a:spLocks noGrp="1"/>
          </p:cNvSpPr>
          <p:nvPr>
            <p:ph type="sldNum" sz="quarter" idx="12"/>
          </p:nvPr>
        </p:nvSpPr>
        <p:spPr/>
        <p:txBody>
          <a:bodyPr/>
          <a:lstStyle/>
          <a:p>
            <a:fld id="{66185037-FD1D-40E0-A470-7FCFB2173C62}" type="slidenum">
              <a:rPr lang="en-IN" smtClean="0"/>
              <a:t>‹#›</a:t>
            </a:fld>
            <a:endParaRPr lang="en-IN"/>
          </a:p>
        </p:txBody>
      </p:sp>
    </p:spTree>
    <p:extLst>
      <p:ext uri="{BB962C8B-B14F-4D97-AF65-F5344CB8AC3E}">
        <p14:creationId xmlns:p14="http://schemas.microsoft.com/office/powerpoint/2010/main" val="150827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9AB3D-3AF9-4E4A-9425-F05593CB83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844BF1-3710-40AD-B0A3-9049875F26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DC75C8-3BB1-4288-9393-631FBFE9D985}"/>
              </a:ext>
            </a:extLst>
          </p:cNvPr>
          <p:cNvSpPr>
            <a:spLocks noGrp="1"/>
          </p:cNvSpPr>
          <p:nvPr>
            <p:ph type="dt" sz="half" idx="10"/>
          </p:nvPr>
        </p:nvSpPr>
        <p:spPr/>
        <p:txBody>
          <a:bodyPr/>
          <a:lstStyle/>
          <a:p>
            <a:fld id="{6DEE8796-BF93-45CE-97FA-9EDA129D40C4}" type="datetimeFigureOut">
              <a:rPr lang="en-IN" smtClean="0"/>
              <a:t>07-07-2021</a:t>
            </a:fld>
            <a:endParaRPr lang="en-IN"/>
          </a:p>
        </p:txBody>
      </p:sp>
      <p:sp>
        <p:nvSpPr>
          <p:cNvPr id="5" name="Footer Placeholder 4">
            <a:extLst>
              <a:ext uri="{FF2B5EF4-FFF2-40B4-BE49-F238E27FC236}">
                <a16:creationId xmlns:a16="http://schemas.microsoft.com/office/drawing/2014/main" id="{813D8886-494A-48BF-838D-5027685F65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038A8C-462C-43E3-A7D2-E1240723E52C}"/>
              </a:ext>
            </a:extLst>
          </p:cNvPr>
          <p:cNvSpPr>
            <a:spLocks noGrp="1"/>
          </p:cNvSpPr>
          <p:nvPr>
            <p:ph type="sldNum" sz="quarter" idx="12"/>
          </p:nvPr>
        </p:nvSpPr>
        <p:spPr/>
        <p:txBody>
          <a:bodyPr/>
          <a:lstStyle/>
          <a:p>
            <a:fld id="{66185037-FD1D-40E0-A470-7FCFB2173C62}" type="slidenum">
              <a:rPr lang="en-IN" smtClean="0"/>
              <a:t>‹#›</a:t>
            </a:fld>
            <a:endParaRPr lang="en-IN"/>
          </a:p>
        </p:txBody>
      </p:sp>
    </p:spTree>
    <p:extLst>
      <p:ext uri="{BB962C8B-B14F-4D97-AF65-F5344CB8AC3E}">
        <p14:creationId xmlns:p14="http://schemas.microsoft.com/office/powerpoint/2010/main" val="2081271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616D-B453-403F-AD01-5A4E6F0A9A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BF6990A-3F17-4CF0-83EE-BAF79D14B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2DC57-8AC4-4ED6-945D-D44F55B2568A}"/>
              </a:ext>
            </a:extLst>
          </p:cNvPr>
          <p:cNvSpPr>
            <a:spLocks noGrp="1"/>
          </p:cNvSpPr>
          <p:nvPr>
            <p:ph type="dt" sz="half" idx="10"/>
          </p:nvPr>
        </p:nvSpPr>
        <p:spPr/>
        <p:txBody>
          <a:bodyPr/>
          <a:lstStyle/>
          <a:p>
            <a:fld id="{6DEE8796-BF93-45CE-97FA-9EDA129D40C4}" type="datetimeFigureOut">
              <a:rPr lang="en-IN" smtClean="0"/>
              <a:t>07-07-2021</a:t>
            </a:fld>
            <a:endParaRPr lang="en-IN"/>
          </a:p>
        </p:txBody>
      </p:sp>
      <p:sp>
        <p:nvSpPr>
          <p:cNvPr id="5" name="Footer Placeholder 4">
            <a:extLst>
              <a:ext uri="{FF2B5EF4-FFF2-40B4-BE49-F238E27FC236}">
                <a16:creationId xmlns:a16="http://schemas.microsoft.com/office/drawing/2014/main" id="{F98C5F17-04E5-4AB8-950D-47D3583BEA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248CBE-A46F-40A2-B165-BABB7BE2E28A}"/>
              </a:ext>
            </a:extLst>
          </p:cNvPr>
          <p:cNvSpPr>
            <a:spLocks noGrp="1"/>
          </p:cNvSpPr>
          <p:nvPr>
            <p:ph type="sldNum" sz="quarter" idx="12"/>
          </p:nvPr>
        </p:nvSpPr>
        <p:spPr/>
        <p:txBody>
          <a:bodyPr/>
          <a:lstStyle/>
          <a:p>
            <a:fld id="{66185037-FD1D-40E0-A470-7FCFB2173C62}" type="slidenum">
              <a:rPr lang="en-IN" smtClean="0"/>
              <a:t>‹#›</a:t>
            </a:fld>
            <a:endParaRPr lang="en-IN"/>
          </a:p>
        </p:txBody>
      </p:sp>
    </p:spTree>
    <p:extLst>
      <p:ext uri="{BB962C8B-B14F-4D97-AF65-F5344CB8AC3E}">
        <p14:creationId xmlns:p14="http://schemas.microsoft.com/office/powerpoint/2010/main" val="2520154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BF3FA-A600-4A92-AAC4-73CC8060D9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8E0CD1-A32E-4E7D-AF64-2120E6F0DE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E9F58F-EF95-4827-8047-8948F9BC00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51126BA-397A-41C2-82F9-4DF3E57E7EC4}"/>
              </a:ext>
            </a:extLst>
          </p:cNvPr>
          <p:cNvSpPr>
            <a:spLocks noGrp="1"/>
          </p:cNvSpPr>
          <p:nvPr>
            <p:ph type="dt" sz="half" idx="10"/>
          </p:nvPr>
        </p:nvSpPr>
        <p:spPr/>
        <p:txBody>
          <a:bodyPr/>
          <a:lstStyle/>
          <a:p>
            <a:fld id="{6DEE8796-BF93-45CE-97FA-9EDA129D40C4}" type="datetimeFigureOut">
              <a:rPr lang="en-IN" smtClean="0"/>
              <a:t>07-07-2021</a:t>
            </a:fld>
            <a:endParaRPr lang="en-IN"/>
          </a:p>
        </p:txBody>
      </p:sp>
      <p:sp>
        <p:nvSpPr>
          <p:cNvPr id="6" name="Footer Placeholder 5">
            <a:extLst>
              <a:ext uri="{FF2B5EF4-FFF2-40B4-BE49-F238E27FC236}">
                <a16:creationId xmlns:a16="http://schemas.microsoft.com/office/drawing/2014/main" id="{CA10D66D-395C-4117-973A-5F861BAF30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1F8FFE-8D83-4B65-A370-1C3887741CEB}"/>
              </a:ext>
            </a:extLst>
          </p:cNvPr>
          <p:cNvSpPr>
            <a:spLocks noGrp="1"/>
          </p:cNvSpPr>
          <p:nvPr>
            <p:ph type="sldNum" sz="quarter" idx="12"/>
          </p:nvPr>
        </p:nvSpPr>
        <p:spPr/>
        <p:txBody>
          <a:bodyPr/>
          <a:lstStyle/>
          <a:p>
            <a:fld id="{66185037-FD1D-40E0-A470-7FCFB2173C62}" type="slidenum">
              <a:rPr lang="en-IN" smtClean="0"/>
              <a:t>‹#›</a:t>
            </a:fld>
            <a:endParaRPr lang="en-IN"/>
          </a:p>
        </p:txBody>
      </p:sp>
    </p:spTree>
    <p:extLst>
      <p:ext uri="{BB962C8B-B14F-4D97-AF65-F5344CB8AC3E}">
        <p14:creationId xmlns:p14="http://schemas.microsoft.com/office/powerpoint/2010/main" val="398651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1701-F90B-45C1-BB3B-63C4202D2B2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F76644-8F3B-4B9E-BFDF-BC6E3055AD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00B968-4BC4-45D4-A5E1-612B13EAF0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B7C311-D6C8-4060-B420-073DAD4EAC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FD450B-CC2E-4DFE-A822-41C25B33D6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6EF5B12-7DAF-46E6-8A97-F707E63B9399}"/>
              </a:ext>
            </a:extLst>
          </p:cNvPr>
          <p:cNvSpPr>
            <a:spLocks noGrp="1"/>
          </p:cNvSpPr>
          <p:nvPr>
            <p:ph type="dt" sz="half" idx="10"/>
          </p:nvPr>
        </p:nvSpPr>
        <p:spPr/>
        <p:txBody>
          <a:bodyPr/>
          <a:lstStyle/>
          <a:p>
            <a:fld id="{6DEE8796-BF93-45CE-97FA-9EDA129D40C4}" type="datetimeFigureOut">
              <a:rPr lang="en-IN" smtClean="0"/>
              <a:t>07-07-2021</a:t>
            </a:fld>
            <a:endParaRPr lang="en-IN"/>
          </a:p>
        </p:txBody>
      </p:sp>
      <p:sp>
        <p:nvSpPr>
          <p:cNvPr id="8" name="Footer Placeholder 7">
            <a:extLst>
              <a:ext uri="{FF2B5EF4-FFF2-40B4-BE49-F238E27FC236}">
                <a16:creationId xmlns:a16="http://schemas.microsoft.com/office/drawing/2014/main" id="{44A17C8D-F0FD-40DB-BB55-4BCD2D9A7A0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8CA79F3-2C44-407D-8AEF-1429F5B7437D}"/>
              </a:ext>
            </a:extLst>
          </p:cNvPr>
          <p:cNvSpPr>
            <a:spLocks noGrp="1"/>
          </p:cNvSpPr>
          <p:nvPr>
            <p:ph type="sldNum" sz="quarter" idx="12"/>
          </p:nvPr>
        </p:nvSpPr>
        <p:spPr/>
        <p:txBody>
          <a:bodyPr/>
          <a:lstStyle/>
          <a:p>
            <a:fld id="{66185037-FD1D-40E0-A470-7FCFB2173C62}" type="slidenum">
              <a:rPr lang="en-IN" smtClean="0"/>
              <a:t>‹#›</a:t>
            </a:fld>
            <a:endParaRPr lang="en-IN"/>
          </a:p>
        </p:txBody>
      </p:sp>
    </p:spTree>
    <p:extLst>
      <p:ext uri="{BB962C8B-B14F-4D97-AF65-F5344CB8AC3E}">
        <p14:creationId xmlns:p14="http://schemas.microsoft.com/office/powerpoint/2010/main" val="2070224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6767B-B975-4844-BB72-138CD128E44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EA8042-54A6-4B60-AB27-416992979BD4}"/>
              </a:ext>
            </a:extLst>
          </p:cNvPr>
          <p:cNvSpPr>
            <a:spLocks noGrp="1"/>
          </p:cNvSpPr>
          <p:nvPr>
            <p:ph type="dt" sz="half" idx="10"/>
          </p:nvPr>
        </p:nvSpPr>
        <p:spPr/>
        <p:txBody>
          <a:bodyPr/>
          <a:lstStyle/>
          <a:p>
            <a:fld id="{6DEE8796-BF93-45CE-97FA-9EDA129D40C4}" type="datetimeFigureOut">
              <a:rPr lang="en-IN" smtClean="0"/>
              <a:t>07-07-2021</a:t>
            </a:fld>
            <a:endParaRPr lang="en-IN"/>
          </a:p>
        </p:txBody>
      </p:sp>
      <p:sp>
        <p:nvSpPr>
          <p:cNvPr id="4" name="Footer Placeholder 3">
            <a:extLst>
              <a:ext uri="{FF2B5EF4-FFF2-40B4-BE49-F238E27FC236}">
                <a16:creationId xmlns:a16="http://schemas.microsoft.com/office/drawing/2014/main" id="{997628E1-7767-4868-9511-AF35612A074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0A0641-3270-452E-A906-E34F6AC7779C}"/>
              </a:ext>
            </a:extLst>
          </p:cNvPr>
          <p:cNvSpPr>
            <a:spLocks noGrp="1"/>
          </p:cNvSpPr>
          <p:nvPr>
            <p:ph type="sldNum" sz="quarter" idx="12"/>
          </p:nvPr>
        </p:nvSpPr>
        <p:spPr/>
        <p:txBody>
          <a:bodyPr/>
          <a:lstStyle/>
          <a:p>
            <a:fld id="{66185037-FD1D-40E0-A470-7FCFB2173C62}" type="slidenum">
              <a:rPr lang="en-IN" smtClean="0"/>
              <a:t>‹#›</a:t>
            </a:fld>
            <a:endParaRPr lang="en-IN"/>
          </a:p>
        </p:txBody>
      </p:sp>
    </p:spTree>
    <p:extLst>
      <p:ext uri="{BB962C8B-B14F-4D97-AF65-F5344CB8AC3E}">
        <p14:creationId xmlns:p14="http://schemas.microsoft.com/office/powerpoint/2010/main" val="1703980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830A93-9A19-4E25-A7E2-B26EAFD33D0A}"/>
              </a:ext>
            </a:extLst>
          </p:cNvPr>
          <p:cNvSpPr>
            <a:spLocks noGrp="1"/>
          </p:cNvSpPr>
          <p:nvPr>
            <p:ph type="dt" sz="half" idx="10"/>
          </p:nvPr>
        </p:nvSpPr>
        <p:spPr/>
        <p:txBody>
          <a:bodyPr/>
          <a:lstStyle/>
          <a:p>
            <a:fld id="{6DEE8796-BF93-45CE-97FA-9EDA129D40C4}" type="datetimeFigureOut">
              <a:rPr lang="en-IN" smtClean="0"/>
              <a:t>07-07-2021</a:t>
            </a:fld>
            <a:endParaRPr lang="en-IN"/>
          </a:p>
        </p:txBody>
      </p:sp>
      <p:sp>
        <p:nvSpPr>
          <p:cNvPr id="3" name="Footer Placeholder 2">
            <a:extLst>
              <a:ext uri="{FF2B5EF4-FFF2-40B4-BE49-F238E27FC236}">
                <a16:creationId xmlns:a16="http://schemas.microsoft.com/office/drawing/2014/main" id="{2918A3C0-E0ED-47E0-865C-F7E5DD3096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C7132B-AFA8-43BC-A31C-7C2E0D282E6B}"/>
              </a:ext>
            </a:extLst>
          </p:cNvPr>
          <p:cNvSpPr>
            <a:spLocks noGrp="1"/>
          </p:cNvSpPr>
          <p:nvPr>
            <p:ph type="sldNum" sz="quarter" idx="12"/>
          </p:nvPr>
        </p:nvSpPr>
        <p:spPr/>
        <p:txBody>
          <a:bodyPr/>
          <a:lstStyle/>
          <a:p>
            <a:fld id="{66185037-FD1D-40E0-A470-7FCFB2173C62}" type="slidenum">
              <a:rPr lang="en-IN" smtClean="0"/>
              <a:t>‹#›</a:t>
            </a:fld>
            <a:endParaRPr lang="en-IN"/>
          </a:p>
        </p:txBody>
      </p:sp>
    </p:spTree>
    <p:extLst>
      <p:ext uri="{BB962C8B-B14F-4D97-AF65-F5344CB8AC3E}">
        <p14:creationId xmlns:p14="http://schemas.microsoft.com/office/powerpoint/2010/main" val="85656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D84F2-410C-4AA5-8E35-E7BC2B433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C6DD79-6F8D-4CCC-8AB7-4F6A6FD642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A9C43D5-76FA-4C19-B23F-1A4186608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F8AF2-EEA7-477E-BF62-AFC68BA7733F}"/>
              </a:ext>
            </a:extLst>
          </p:cNvPr>
          <p:cNvSpPr>
            <a:spLocks noGrp="1"/>
          </p:cNvSpPr>
          <p:nvPr>
            <p:ph type="dt" sz="half" idx="10"/>
          </p:nvPr>
        </p:nvSpPr>
        <p:spPr/>
        <p:txBody>
          <a:bodyPr/>
          <a:lstStyle/>
          <a:p>
            <a:fld id="{6DEE8796-BF93-45CE-97FA-9EDA129D40C4}" type="datetimeFigureOut">
              <a:rPr lang="en-IN" smtClean="0"/>
              <a:t>07-07-2021</a:t>
            </a:fld>
            <a:endParaRPr lang="en-IN"/>
          </a:p>
        </p:txBody>
      </p:sp>
      <p:sp>
        <p:nvSpPr>
          <p:cNvPr id="6" name="Footer Placeholder 5">
            <a:extLst>
              <a:ext uri="{FF2B5EF4-FFF2-40B4-BE49-F238E27FC236}">
                <a16:creationId xmlns:a16="http://schemas.microsoft.com/office/drawing/2014/main" id="{C089A4E1-1889-4C80-AD4F-4F66F2B108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F0BCC3-423E-44E0-AFC7-36B0636768DC}"/>
              </a:ext>
            </a:extLst>
          </p:cNvPr>
          <p:cNvSpPr>
            <a:spLocks noGrp="1"/>
          </p:cNvSpPr>
          <p:nvPr>
            <p:ph type="sldNum" sz="quarter" idx="12"/>
          </p:nvPr>
        </p:nvSpPr>
        <p:spPr/>
        <p:txBody>
          <a:bodyPr/>
          <a:lstStyle/>
          <a:p>
            <a:fld id="{66185037-FD1D-40E0-A470-7FCFB2173C62}" type="slidenum">
              <a:rPr lang="en-IN" smtClean="0"/>
              <a:t>‹#›</a:t>
            </a:fld>
            <a:endParaRPr lang="en-IN"/>
          </a:p>
        </p:txBody>
      </p:sp>
    </p:spTree>
    <p:extLst>
      <p:ext uri="{BB962C8B-B14F-4D97-AF65-F5344CB8AC3E}">
        <p14:creationId xmlns:p14="http://schemas.microsoft.com/office/powerpoint/2010/main" val="281760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D3FD-5484-4A3A-BD48-3F682AB0A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2D40E70-744F-4CF2-A8B3-A4F6DD5D6A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6499F8-7C64-445C-ACB3-6553463D7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82F7-721A-4E2F-B150-08AD46C845F5}"/>
              </a:ext>
            </a:extLst>
          </p:cNvPr>
          <p:cNvSpPr>
            <a:spLocks noGrp="1"/>
          </p:cNvSpPr>
          <p:nvPr>
            <p:ph type="dt" sz="half" idx="10"/>
          </p:nvPr>
        </p:nvSpPr>
        <p:spPr/>
        <p:txBody>
          <a:bodyPr/>
          <a:lstStyle/>
          <a:p>
            <a:fld id="{6DEE8796-BF93-45CE-97FA-9EDA129D40C4}" type="datetimeFigureOut">
              <a:rPr lang="en-IN" smtClean="0"/>
              <a:t>07-07-2021</a:t>
            </a:fld>
            <a:endParaRPr lang="en-IN"/>
          </a:p>
        </p:txBody>
      </p:sp>
      <p:sp>
        <p:nvSpPr>
          <p:cNvPr id="6" name="Footer Placeholder 5">
            <a:extLst>
              <a:ext uri="{FF2B5EF4-FFF2-40B4-BE49-F238E27FC236}">
                <a16:creationId xmlns:a16="http://schemas.microsoft.com/office/drawing/2014/main" id="{FEC93749-6750-4E98-B089-54FC10F5D0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E4984D-9BAB-461C-8BFE-EAAF99078357}"/>
              </a:ext>
            </a:extLst>
          </p:cNvPr>
          <p:cNvSpPr>
            <a:spLocks noGrp="1"/>
          </p:cNvSpPr>
          <p:nvPr>
            <p:ph type="sldNum" sz="quarter" idx="12"/>
          </p:nvPr>
        </p:nvSpPr>
        <p:spPr/>
        <p:txBody>
          <a:bodyPr/>
          <a:lstStyle/>
          <a:p>
            <a:fld id="{66185037-FD1D-40E0-A470-7FCFB2173C62}" type="slidenum">
              <a:rPr lang="en-IN" smtClean="0"/>
              <a:t>‹#›</a:t>
            </a:fld>
            <a:endParaRPr lang="en-IN"/>
          </a:p>
        </p:txBody>
      </p:sp>
    </p:spTree>
    <p:extLst>
      <p:ext uri="{BB962C8B-B14F-4D97-AF65-F5344CB8AC3E}">
        <p14:creationId xmlns:p14="http://schemas.microsoft.com/office/powerpoint/2010/main" val="4147514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B3D1FA-84EC-4025-8A76-D223ABBF1B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61CDC4-8B66-41B8-B588-11E95F3545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C3DA72-2851-4E81-88F6-16E2BD29DC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E8796-BF93-45CE-97FA-9EDA129D40C4}" type="datetimeFigureOut">
              <a:rPr lang="en-IN" smtClean="0"/>
              <a:t>07-07-2021</a:t>
            </a:fld>
            <a:endParaRPr lang="en-IN"/>
          </a:p>
        </p:txBody>
      </p:sp>
      <p:sp>
        <p:nvSpPr>
          <p:cNvPr id="5" name="Footer Placeholder 4">
            <a:extLst>
              <a:ext uri="{FF2B5EF4-FFF2-40B4-BE49-F238E27FC236}">
                <a16:creationId xmlns:a16="http://schemas.microsoft.com/office/drawing/2014/main" id="{17E88D24-8CDD-48C6-A677-DC72742E0D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0E7C2D-A02B-425A-82DC-5A5C747CE3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85037-FD1D-40E0-A470-7FCFB2173C62}" type="slidenum">
              <a:rPr lang="en-IN" smtClean="0"/>
              <a:t>‹#›</a:t>
            </a:fld>
            <a:endParaRPr lang="en-IN"/>
          </a:p>
        </p:txBody>
      </p:sp>
    </p:spTree>
    <p:extLst>
      <p:ext uri="{BB962C8B-B14F-4D97-AF65-F5344CB8AC3E}">
        <p14:creationId xmlns:p14="http://schemas.microsoft.com/office/powerpoint/2010/main" val="279416673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www.varunpathak.in/m1ss10n.zip"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4E12-0F08-4E2D-A2DA-33472851C2C9}"/>
              </a:ext>
            </a:extLst>
          </p:cNvPr>
          <p:cNvSpPr>
            <a:spLocks noGrp="1"/>
          </p:cNvSpPr>
          <p:nvPr>
            <p:ph type="title"/>
          </p:nvPr>
        </p:nvSpPr>
        <p:spPr>
          <a:xfrm>
            <a:off x="838200" y="1020933"/>
            <a:ext cx="10515600" cy="4190260"/>
          </a:xfrm>
        </p:spPr>
        <p:txBody>
          <a:bodyPr/>
          <a:lstStyle/>
          <a:p>
            <a:r>
              <a:rPr lang="en-US" dirty="0"/>
              <a:t>                                   </a:t>
            </a:r>
            <a:r>
              <a:rPr lang="en-US" sz="5400" dirty="0">
                <a:latin typeface="Amasis MT Pro Medium" panose="02040604050005020304" pitchFamily="18" charset="0"/>
              </a:rPr>
              <a:t> 1.</a:t>
            </a:r>
            <a:br>
              <a:rPr lang="en-US" sz="4800" dirty="0">
                <a:latin typeface="Amasis MT Pro Medium" panose="02040604050005020304" pitchFamily="18" charset="0"/>
              </a:rPr>
            </a:br>
            <a:r>
              <a:rPr lang="en-US" sz="4800" dirty="0">
                <a:latin typeface="Amasis MT Pro Medium" panose="02040604050005020304" pitchFamily="18" charset="0"/>
              </a:rPr>
              <a:t>        Vulnerability Assessment on</a:t>
            </a:r>
            <a:br>
              <a:rPr lang="en-US" sz="4800" dirty="0">
                <a:latin typeface="Amasis MT Pro Medium" panose="02040604050005020304" pitchFamily="18" charset="0"/>
              </a:rPr>
            </a:br>
            <a:r>
              <a:rPr lang="en-US" sz="4800" dirty="0">
                <a:latin typeface="Amasis MT Pro Medium" panose="02040604050005020304" pitchFamily="18" charset="0"/>
              </a:rPr>
              <a:t>             testphp.vulnweb.com </a:t>
            </a:r>
            <a:br>
              <a:rPr lang="en-US" sz="4800" dirty="0">
                <a:latin typeface="Amasis MT Pro Medium" panose="02040604050005020304" pitchFamily="18" charset="0"/>
              </a:rPr>
            </a:br>
            <a:r>
              <a:rPr lang="en-US" sz="4800" dirty="0">
                <a:latin typeface="Amasis MT Pro Medium" panose="02040604050005020304" pitchFamily="18" charset="0"/>
              </a:rPr>
              <a:t>                       Website</a:t>
            </a:r>
            <a:endParaRPr lang="en-IN" dirty="0"/>
          </a:p>
        </p:txBody>
      </p:sp>
      <p:sp>
        <p:nvSpPr>
          <p:cNvPr id="3" name="Rectangle 2">
            <a:extLst>
              <a:ext uri="{FF2B5EF4-FFF2-40B4-BE49-F238E27FC236}">
                <a16:creationId xmlns:a16="http://schemas.microsoft.com/office/drawing/2014/main" id="{617139ED-2E85-4640-B891-644BBE24A95B}"/>
              </a:ext>
            </a:extLst>
          </p:cNvPr>
          <p:cNvSpPr/>
          <p:nvPr/>
        </p:nvSpPr>
        <p:spPr>
          <a:xfrm>
            <a:off x="461639" y="337351"/>
            <a:ext cx="11398928" cy="620549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783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ACB74-3C48-45BC-8169-8633D0D3CE26}"/>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Text&#10;&#10;Description automatically generated">
            <a:extLst>
              <a:ext uri="{FF2B5EF4-FFF2-40B4-BE49-F238E27FC236}">
                <a16:creationId xmlns:a16="http://schemas.microsoft.com/office/drawing/2014/main" id="{0DA85520-93D3-41B6-BD1F-AF49A356A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23" y="1690688"/>
            <a:ext cx="10244830" cy="4168574"/>
          </a:xfrm>
          <a:prstGeom prst="rect">
            <a:avLst/>
          </a:prstGeom>
        </p:spPr>
      </p:pic>
      <p:sp>
        <p:nvSpPr>
          <p:cNvPr id="5" name="Rectangle 4">
            <a:extLst>
              <a:ext uri="{FF2B5EF4-FFF2-40B4-BE49-F238E27FC236}">
                <a16:creationId xmlns:a16="http://schemas.microsoft.com/office/drawing/2014/main" id="{06BE8B37-3FFF-4280-AE60-8561DFCBD153}"/>
              </a:ext>
            </a:extLst>
          </p:cNvPr>
          <p:cNvSpPr/>
          <p:nvPr/>
        </p:nvSpPr>
        <p:spPr>
          <a:xfrm>
            <a:off x="417250" y="443883"/>
            <a:ext cx="11398929" cy="6152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672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74DF-8AD6-47B0-9763-87D5CA64EF0F}"/>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 (2</a:t>
            </a:r>
            <a:r>
              <a:rPr lang="en-US" sz="2000" baseline="30000" dirty="0">
                <a:latin typeface="Amasis MT Pro Medium" panose="02040604050005020304" pitchFamily="18" charset="0"/>
              </a:rPr>
              <a:t>nd</a:t>
            </a:r>
            <a:r>
              <a:rPr lang="en-US" sz="2000" dirty="0">
                <a:latin typeface="Amasis MT Pro Medium" panose="02040604050005020304" pitchFamily="18" charset="0"/>
              </a:rPr>
              <a:t> Pass)</a:t>
            </a:r>
            <a:endParaRPr lang="en-IN" sz="2000" dirty="0">
              <a:latin typeface="Amasis MT Pro Medium" panose="02040604050005020304" pitchFamily="18"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36A45A0D-E9DC-42E2-BEC6-7846BD093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935332"/>
            <a:ext cx="5349536" cy="3817397"/>
          </a:xfrm>
          <a:prstGeom prst="rect">
            <a:avLst/>
          </a:prstGeom>
        </p:spPr>
      </p:pic>
      <p:pic>
        <p:nvPicPr>
          <p:cNvPr id="6" name="Picture 5" descr="Text&#10;&#10;Description automatically generated">
            <a:extLst>
              <a:ext uri="{FF2B5EF4-FFF2-40B4-BE49-F238E27FC236}">
                <a16:creationId xmlns:a16="http://schemas.microsoft.com/office/drawing/2014/main" id="{D6023D0F-DCA0-482B-AF3F-E929B4EF4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331" y="1935332"/>
            <a:ext cx="4989251" cy="3817397"/>
          </a:xfrm>
          <a:prstGeom prst="rect">
            <a:avLst/>
          </a:prstGeom>
        </p:spPr>
      </p:pic>
      <p:sp>
        <p:nvSpPr>
          <p:cNvPr id="3" name="Rectangle 2">
            <a:extLst>
              <a:ext uri="{FF2B5EF4-FFF2-40B4-BE49-F238E27FC236}">
                <a16:creationId xmlns:a16="http://schemas.microsoft.com/office/drawing/2014/main" id="{F64E4841-A3C6-4EC5-BC7E-A9D59FA510E3}"/>
              </a:ext>
            </a:extLst>
          </p:cNvPr>
          <p:cNvSpPr/>
          <p:nvPr/>
        </p:nvSpPr>
        <p:spPr>
          <a:xfrm>
            <a:off x="381740" y="365125"/>
            <a:ext cx="11461072" cy="6127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932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5BB4-20E1-46D6-BD1A-83FC379151A8}"/>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 (Manually):</a:t>
            </a:r>
            <a:endParaRPr lang="en-IN" sz="2000" dirty="0">
              <a:latin typeface="Amasis MT Pro Medium" panose="02040604050005020304" pitchFamily="18" charset="0"/>
            </a:endParaRPr>
          </a:p>
        </p:txBody>
      </p:sp>
      <p:pic>
        <p:nvPicPr>
          <p:cNvPr id="4" name="Picture 3" descr="Graphical user interface, text&#10;&#10;Description automatically generated">
            <a:extLst>
              <a:ext uri="{FF2B5EF4-FFF2-40B4-BE49-F238E27FC236}">
                <a16:creationId xmlns:a16="http://schemas.microsoft.com/office/drawing/2014/main" id="{F9D9C123-C6C0-4DD1-BD08-1545AA590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21" y="2853237"/>
            <a:ext cx="4799121" cy="222479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C97C5240-4578-438D-8817-20C26BB54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214" y="2853237"/>
            <a:ext cx="4205053" cy="2402344"/>
          </a:xfrm>
          <a:prstGeom prst="rect">
            <a:avLst/>
          </a:prstGeom>
        </p:spPr>
      </p:pic>
      <p:sp>
        <p:nvSpPr>
          <p:cNvPr id="7" name="TextBox 6">
            <a:extLst>
              <a:ext uri="{FF2B5EF4-FFF2-40B4-BE49-F238E27FC236}">
                <a16:creationId xmlns:a16="http://schemas.microsoft.com/office/drawing/2014/main" id="{DDF85D80-1E73-4171-B5BB-D4A6AA47F3AF}"/>
              </a:ext>
            </a:extLst>
          </p:cNvPr>
          <p:cNvSpPr txBox="1"/>
          <p:nvPr/>
        </p:nvSpPr>
        <p:spPr>
          <a:xfrm>
            <a:off x="2867486" y="1899514"/>
            <a:ext cx="6826929" cy="400110"/>
          </a:xfrm>
          <a:prstGeom prst="rect">
            <a:avLst/>
          </a:prstGeom>
          <a:noFill/>
        </p:spPr>
        <p:txBody>
          <a:bodyPr wrap="square" rtlCol="0" anchor="ctr">
            <a:spAutoFit/>
          </a:bodyPr>
          <a:lstStyle/>
          <a:p>
            <a:r>
              <a:rPr lang="en-US" sz="2000" dirty="0">
                <a:latin typeface="Amasis MT Pro Medium" panose="02040604050005020304" pitchFamily="18" charset="0"/>
              </a:rPr>
              <a:t>Binary SQL Injection – Bypassing Authentication</a:t>
            </a:r>
            <a:endParaRPr lang="en-IN" sz="2000" dirty="0">
              <a:latin typeface="Amasis MT Pro Medium" panose="02040604050005020304" pitchFamily="18" charset="0"/>
            </a:endParaRPr>
          </a:p>
        </p:txBody>
      </p:sp>
      <p:sp>
        <p:nvSpPr>
          <p:cNvPr id="8" name="Rectangle 7">
            <a:extLst>
              <a:ext uri="{FF2B5EF4-FFF2-40B4-BE49-F238E27FC236}">
                <a16:creationId xmlns:a16="http://schemas.microsoft.com/office/drawing/2014/main" id="{3CBE947C-8EDA-4E65-9DF1-94341642FA1B}"/>
              </a:ext>
            </a:extLst>
          </p:cNvPr>
          <p:cNvSpPr/>
          <p:nvPr/>
        </p:nvSpPr>
        <p:spPr>
          <a:xfrm>
            <a:off x="497150" y="452761"/>
            <a:ext cx="11168108" cy="604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71435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24CD-347F-4372-A376-A3E44540B8A3}"/>
              </a:ext>
            </a:extLst>
          </p:cNvPr>
          <p:cNvSpPr>
            <a:spLocks noGrp="1"/>
          </p:cNvSpPr>
          <p:nvPr>
            <p:ph type="title"/>
          </p:nvPr>
        </p:nvSpPr>
        <p:spPr>
          <a:xfrm>
            <a:off x="838200" y="365125"/>
            <a:ext cx="10515600" cy="762339"/>
          </a:xfrm>
        </p:spPr>
        <p:txBody>
          <a:bodyPr>
            <a:normAutofit/>
          </a:bodyPr>
          <a:lstStyle/>
          <a:p>
            <a:r>
              <a:rPr lang="en-US" sz="2000" dirty="0">
                <a:latin typeface="Amasis MT Pro Medium" panose="02040604050005020304" pitchFamily="18" charset="0"/>
              </a:rPr>
              <a:t>                       Union-based SQL Injection – Fetching Data from Database</a:t>
            </a:r>
            <a:endParaRPr lang="en-IN" sz="2000" dirty="0">
              <a:latin typeface="Amasis MT Pro Medium" panose="02040604050005020304" pitchFamily="18" charset="0"/>
            </a:endParaRPr>
          </a:p>
        </p:txBody>
      </p:sp>
      <p:pic>
        <p:nvPicPr>
          <p:cNvPr id="4" name="Picture 3" descr="Graphical user interface, text, application, email&#10;&#10;Description automatically generated">
            <a:extLst>
              <a:ext uri="{FF2B5EF4-FFF2-40B4-BE49-F238E27FC236}">
                <a16:creationId xmlns:a16="http://schemas.microsoft.com/office/drawing/2014/main" id="{057390C6-2FB4-4466-8823-8E1622313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88" y="1204750"/>
            <a:ext cx="4968289" cy="4175094"/>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D58F1F30-8B9B-4362-A2CE-A30FC8139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650" y="1127463"/>
            <a:ext cx="5572536" cy="4252381"/>
          </a:xfrm>
          <a:prstGeom prst="rect">
            <a:avLst/>
          </a:prstGeom>
        </p:spPr>
      </p:pic>
      <p:sp>
        <p:nvSpPr>
          <p:cNvPr id="7" name="Rectangle 6">
            <a:extLst>
              <a:ext uri="{FF2B5EF4-FFF2-40B4-BE49-F238E27FC236}">
                <a16:creationId xmlns:a16="http://schemas.microsoft.com/office/drawing/2014/main" id="{4ED39301-92A3-4B56-AF04-11EAECD2E8F4}"/>
              </a:ext>
            </a:extLst>
          </p:cNvPr>
          <p:cNvSpPr/>
          <p:nvPr/>
        </p:nvSpPr>
        <p:spPr>
          <a:xfrm>
            <a:off x="319596" y="365125"/>
            <a:ext cx="11674136" cy="62576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93863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97E0-A116-4CB6-B19A-F1054E41E84D}"/>
              </a:ext>
            </a:extLst>
          </p:cNvPr>
          <p:cNvSpPr>
            <a:spLocks noGrp="1"/>
          </p:cNvSpPr>
          <p:nvPr>
            <p:ph type="title"/>
          </p:nvPr>
        </p:nvSpPr>
        <p:spPr>
          <a:xfrm>
            <a:off x="838200" y="365126"/>
            <a:ext cx="10515600" cy="922136"/>
          </a:xfrm>
        </p:spPr>
        <p:txBody>
          <a:bodyPr/>
          <a:lstStyle/>
          <a:p>
            <a:r>
              <a:rPr lang="en-US" dirty="0"/>
              <a:t>          </a:t>
            </a:r>
            <a:r>
              <a:rPr lang="en-US" sz="3200" dirty="0">
                <a:latin typeface="Amasis MT Pro Medium" panose="02040604050005020304" pitchFamily="18" charset="0"/>
              </a:rPr>
              <a:t>3. CGI Generic SQL Injection (blind)</a:t>
            </a:r>
            <a:endParaRPr lang="en-IN" dirty="0"/>
          </a:p>
        </p:txBody>
      </p:sp>
      <p:sp>
        <p:nvSpPr>
          <p:cNvPr id="3" name="Content Placeholder 2">
            <a:extLst>
              <a:ext uri="{FF2B5EF4-FFF2-40B4-BE49-F238E27FC236}">
                <a16:creationId xmlns:a16="http://schemas.microsoft.com/office/drawing/2014/main" id="{AA591962-1554-496D-AD64-7F5A7BE65F94}"/>
              </a:ext>
            </a:extLst>
          </p:cNvPr>
          <p:cNvSpPr>
            <a:spLocks noGrp="1"/>
          </p:cNvSpPr>
          <p:nvPr>
            <p:ph idx="1"/>
          </p:nvPr>
        </p:nvSpPr>
        <p:spPr>
          <a:xfrm>
            <a:off x="838200" y="1287262"/>
            <a:ext cx="10515600" cy="4889701"/>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A CGI application hosted on the remote web server is potentially prone to SQL injection attack.</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By sending specially crafted parameters to one or more CGI scripts hosted on the remote web server, Nessus was able to get a very different response, which suggests that it may have been able to modify the behavior of the application and directly access the underlying database.</a:t>
            </a:r>
          </a:p>
          <a:p>
            <a:pPr marL="0" indent="0">
              <a:buNone/>
            </a:pPr>
            <a:r>
              <a:rPr lang="en-US" sz="2000" dirty="0">
                <a:latin typeface="Times New Roman" panose="02020603050405020304" pitchFamily="18" charset="0"/>
                <a:cs typeface="Times New Roman" panose="02020603050405020304" pitchFamily="18" charset="0"/>
              </a:rPr>
              <a:t>An attacker may be able to exploit this issue to bypass authentication, read confidential data, modify the remote database, or even take control of the remote operating system.</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Modify the affected CGI scripts so that they properly escape arguments.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Amasis MT Pro Medium" panose="02040604050005020304" pitchFamily="18" charset="0"/>
            </a:endParaRPr>
          </a:p>
          <a:p>
            <a:pPr marL="0" indent="0">
              <a:buNone/>
            </a:pPr>
            <a:endParaRPr lang="en-IN" sz="2000" dirty="0">
              <a:latin typeface="Amasis MT Pro Medium" panose="02040604050005020304" pitchFamily="18" charset="0"/>
            </a:endParaRPr>
          </a:p>
        </p:txBody>
      </p:sp>
      <p:pic>
        <p:nvPicPr>
          <p:cNvPr id="5" name="Picture 4">
            <a:extLst>
              <a:ext uri="{FF2B5EF4-FFF2-40B4-BE49-F238E27FC236}">
                <a16:creationId xmlns:a16="http://schemas.microsoft.com/office/drawing/2014/main" id="{2ECE0438-AB22-45E0-94E5-F676B5108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09399"/>
            <a:ext cx="10515600" cy="971952"/>
          </a:xfrm>
          <a:prstGeom prst="rect">
            <a:avLst/>
          </a:prstGeom>
        </p:spPr>
      </p:pic>
      <p:sp>
        <p:nvSpPr>
          <p:cNvPr id="6" name="Rectangle 5">
            <a:extLst>
              <a:ext uri="{FF2B5EF4-FFF2-40B4-BE49-F238E27FC236}">
                <a16:creationId xmlns:a16="http://schemas.microsoft.com/office/drawing/2014/main" id="{479E4900-D5DB-4FB9-8671-A88C7D3F307D}"/>
              </a:ext>
            </a:extLst>
          </p:cNvPr>
          <p:cNvSpPr/>
          <p:nvPr/>
        </p:nvSpPr>
        <p:spPr>
          <a:xfrm>
            <a:off x="292963" y="365126"/>
            <a:ext cx="11585359" cy="6222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63603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3934-6B4B-45D5-978C-459A26886CCA}"/>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Text&#10;&#10;Description automatically generated">
            <a:extLst>
              <a:ext uri="{FF2B5EF4-FFF2-40B4-BE49-F238E27FC236}">
                <a16:creationId xmlns:a16="http://schemas.microsoft.com/office/drawing/2014/main" id="{42D5BDE3-0509-44ED-9BD7-177B9AB98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05321"/>
            <a:ext cx="9457240" cy="4580017"/>
          </a:xfrm>
          <a:prstGeom prst="rect">
            <a:avLst/>
          </a:prstGeom>
        </p:spPr>
      </p:pic>
      <p:sp>
        <p:nvSpPr>
          <p:cNvPr id="5" name="Rectangle 4">
            <a:extLst>
              <a:ext uri="{FF2B5EF4-FFF2-40B4-BE49-F238E27FC236}">
                <a16:creationId xmlns:a16="http://schemas.microsoft.com/office/drawing/2014/main" id="{5CE2C339-01D2-41AC-B830-6C4480F6DDA1}"/>
              </a:ext>
            </a:extLst>
          </p:cNvPr>
          <p:cNvSpPr/>
          <p:nvPr/>
        </p:nvSpPr>
        <p:spPr>
          <a:xfrm>
            <a:off x="328474" y="365125"/>
            <a:ext cx="11496582" cy="62398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7257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4167-D6AE-4C97-B9BC-E10786D2CD6E}"/>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 (Time-Based)</a:t>
            </a:r>
            <a:endParaRPr lang="en-IN" sz="2000" dirty="0">
              <a:latin typeface="Amasis MT Pro Medium" panose="02040604050005020304" pitchFamily="18"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CFF17913-E1C0-476C-A1B8-701F2F02E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74289"/>
            <a:ext cx="9921536" cy="4434748"/>
          </a:xfrm>
          <a:prstGeom prst="rect">
            <a:avLst/>
          </a:prstGeom>
        </p:spPr>
      </p:pic>
      <p:sp>
        <p:nvSpPr>
          <p:cNvPr id="5" name="Rectangle 4">
            <a:extLst>
              <a:ext uri="{FF2B5EF4-FFF2-40B4-BE49-F238E27FC236}">
                <a16:creationId xmlns:a16="http://schemas.microsoft.com/office/drawing/2014/main" id="{57D4D6D1-94C0-46F5-A606-980490EE642F}"/>
              </a:ext>
            </a:extLst>
          </p:cNvPr>
          <p:cNvSpPr/>
          <p:nvPr/>
        </p:nvSpPr>
        <p:spPr>
          <a:xfrm>
            <a:off x="372862" y="365125"/>
            <a:ext cx="11434439" cy="6127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2050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EE266-F2FD-41EF-8018-E0601E663C00}"/>
              </a:ext>
            </a:extLst>
          </p:cNvPr>
          <p:cNvSpPr>
            <a:spLocks noGrp="1"/>
          </p:cNvSpPr>
          <p:nvPr>
            <p:ph type="title"/>
          </p:nvPr>
        </p:nvSpPr>
        <p:spPr>
          <a:xfrm>
            <a:off x="838200" y="365125"/>
            <a:ext cx="10515600" cy="1099691"/>
          </a:xfrm>
        </p:spPr>
        <p:txBody>
          <a:bodyPr>
            <a:normAutofit/>
          </a:bodyPr>
          <a:lstStyle/>
          <a:p>
            <a:r>
              <a:rPr lang="en-US" sz="3200" dirty="0">
                <a:latin typeface="Amasis MT Pro Medium" panose="02040604050005020304" pitchFamily="18" charset="0"/>
              </a:rPr>
              <a:t>         4. PHP 5 &lt; 5.2.7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56BC32A4-B92A-47C6-8AE4-7D1311B210DD}"/>
              </a:ext>
            </a:extLst>
          </p:cNvPr>
          <p:cNvSpPr>
            <a:spLocks noGrp="1"/>
          </p:cNvSpPr>
          <p:nvPr>
            <p:ph idx="1"/>
          </p:nvPr>
        </p:nvSpPr>
        <p:spPr>
          <a:xfrm>
            <a:off x="838200" y="1464816"/>
            <a:ext cx="10515600" cy="4740675"/>
          </a:xfrm>
        </p:spPr>
        <p:txBody>
          <a:bodyPr>
            <a:normAutofit/>
          </a:bodyPr>
          <a:lstStyle/>
          <a:p>
            <a:pPr marL="0" indent="0">
              <a:buNone/>
            </a:pPr>
            <a:r>
              <a:rPr lang="en-US" sz="1800" dirty="0">
                <a:latin typeface="Amasis MT Pro Medium" panose="02040604050005020304" pitchFamily="18" charset="0"/>
              </a:rPr>
              <a:t>Observation:</a:t>
            </a:r>
          </a:p>
          <a:p>
            <a:pPr marL="0" indent="0">
              <a:buNone/>
            </a:pPr>
            <a:r>
              <a:rPr lang="en-US" sz="1800" dirty="0">
                <a:latin typeface="Times New Roman" panose="02020603050405020304" pitchFamily="18" charset="0"/>
                <a:cs typeface="Times New Roman" panose="02020603050405020304" pitchFamily="18" charset="0"/>
              </a:rPr>
              <a:t>The remote web server uses a version of PHP that is affected by multiple vulnerabilities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According to its banner, the version of PHP installed on the remote host is prior to 5.2.7. It is, therefore, affected by multiple vulnerabilities :</a:t>
            </a:r>
          </a:p>
          <a:p>
            <a:pPr marL="0" indent="0">
              <a:buNone/>
            </a:pPr>
            <a:r>
              <a:rPr lang="en-US" sz="1800" dirty="0">
                <a:latin typeface="Times New Roman" panose="02020603050405020304" pitchFamily="18" charset="0"/>
                <a:cs typeface="Times New Roman" panose="02020603050405020304" pitchFamily="18" charset="0"/>
              </a:rPr>
              <a:t>- There is a buffer overflow flaw in the bundled PCRE library that allows a denial-of-service attack.</a:t>
            </a:r>
          </a:p>
          <a:p>
            <a:pPr marL="0" indent="0">
              <a:buNone/>
            </a:pPr>
            <a:r>
              <a:rPr lang="en-US" sz="1800" dirty="0">
                <a:latin typeface="Times New Roman" panose="02020603050405020304" pitchFamily="18" charset="0"/>
                <a:cs typeface="Times New Roman" panose="02020603050405020304" pitchFamily="18" charset="0"/>
              </a:rPr>
              <a:t>(CVE-2008-2371)</a:t>
            </a:r>
          </a:p>
          <a:p>
            <a:pPr marL="0" indent="0">
              <a:buNone/>
            </a:pPr>
            <a:r>
              <a:rPr lang="en-US" sz="1800" dirty="0">
                <a:latin typeface="Times New Roman" panose="02020603050405020304" pitchFamily="18" charset="0"/>
                <a:cs typeface="Times New Roman" panose="02020603050405020304" pitchFamily="18" charset="0"/>
              </a:rPr>
              <a:t>- Multiple directory traversal vulnerabilities exist in functions such as '</a:t>
            </a:r>
            <a:r>
              <a:rPr lang="en-US" sz="1800" dirty="0" err="1">
                <a:latin typeface="Times New Roman" panose="02020603050405020304" pitchFamily="18" charset="0"/>
                <a:cs typeface="Times New Roman" panose="02020603050405020304" pitchFamily="18" charset="0"/>
              </a:rPr>
              <a:t>posix_access</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chdir</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ftok</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that allow a remote attacker to bypass '</a:t>
            </a:r>
            <a:r>
              <a:rPr lang="en-US" sz="1800" dirty="0" err="1">
                <a:latin typeface="Times New Roman" panose="02020603050405020304" pitchFamily="18" charset="0"/>
                <a:cs typeface="Times New Roman" panose="02020603050405020304" pitchFamily="18" charset="0"/>
              </a:rPr>
              <a:t>safe_mode</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restrictions. (CVE-2008-2665 and CVE-2008-2666).</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EDD95E8-0D23-4B7C-A7AC-3F9927AFA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81561"/>
            <a:ext cx="10515600" cy="790113"/>
          </a:xfrm>
          <a:prstGeom prst="rect">
            <a:avLst/>
          </a:prstGeom>
        </p:spPr>
      </p:pic>
      <p:sp>
        <p:nvSpPr>
          <p:cNvPr id="6" name="Rectangle 5">
            <a:extLst>
              <a:ext uri="{FF2B5EF4-FFF2-40B4-BE49-F238E27FC236}">
                <a16:creationId xmlns:a16="http://schemas.microsoft.com/office/drawing/2014/main" id="{BB89A2C0-19B5-4844-80B2-5A841221822C}"/>
              </a:ext>
            </a:extLst>
          </p:cNvPr>
          <p:cNvSpPr/>
          <p:nvPr/>
        </p:nvSpPr>
        <p:spPr>
          <a:xfrm>
            <a:off x="372862" y="365125"/>
            <a:ext cx="11256886" cy="62309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4384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7A37-98BE-4E9C-A6A8-601423E1797B}"/>
              </a:ext>
            </a:extLst>
          </p:cNvPr>
          <p:cNvSpPr>
            <a:spLocks noGrp="1"/>
          </p:cNvSpPr>
          <p:nvPr>
            <p:ph type="title"/>
          </p:nvPr>
        </p:nvSpPr>
        <p:spPr>
          <a:xfrm>
            <a:off x="625135" y="498290"/>
            <a:ext cx="10515600" cy="6151085"/>
          </a:xfrm>
        </p:spPr>
        <p:txBody>
          <a:bodyPr anchor="t">
            <a:normAutofit fontScale="90000"/>
          </a:bodyPr>
          <a:lstStyle/>
          <a:p>
            <a:pPr>
              <a:lnSpc>
                <a:spcPct val="100000"/>
              </a:lnSpc>
            </a:pPr>
            <a:r>
              <a:rPr lang="en-US" sz="2000" dirty="0">
                <a:latin typeface="Times New Roman" panose="02020603050405020304" pitchFamily="18" charset="0"/>
                <a:cs typeface="Times New Roman" panose="02020603050405020304" pitchFamily="18" charset="0"/>
              </a:rPr>
              <a:t>- A buffer overflow flaw in '</a:t>
            </a:r>
            <a:r>
              <a:rPr lang="en-US" sz="2000" dirty="0" err="1">
                <a:latin typeface="Times New Roman" panose="02020603050405020304" pitchFamily="18" charset="0"/>
                <a:cs typeface="Times New Roman" panose="02020603050405020304" pitchFamily="18" charset="0"/>
              </a:rPr>
              <a:t>php_imap.c</a:t>
            </a:r>
            <a:r>
              <a:rPr lang="en-US" sz="2000" dirty="0">
                <a:latin typeface="Times New Roman" panose="02020603050405020304" pitchFamily="18" charset="0"/>
                <a:cs typeface="Times New Roman" panose="02020603050405020304" pitchFamily="18" charset="0"/>
              </a:rPr>
              <a:t>' may be triggered when processing long message headers due to the use of obsolete API calls. This can be exploited to cause a denial of service or to execute arbitrary code.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(CVE-2008-2829)</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 buffer overflow in the '</a:t>
            </a:r>
            <a:r>
              <a:rPr lang="en-US" sz="2000" dirty="0" err="1">
                <a:latin typeface="Times New Roman" panose="02020603050405020304" pitchFamily="18" charset="0"/>
                <a:cs typeface="Times New Roman" panose="02020603050405020304" pitchFamily="18" charset="0"/>
              </a:rPr>
              <a:t>imageloadfont</a:t>
            </a:r>
            <a:r>
              <a:rPr lang="en-US" sz="2000" dirty="0">
                <a:latin typeface="Times New Roman" panose="02020603050405020304" pitchFamily="18" charset="0"/>
                <a:cs typeface="Times New Roman" panose="02020603050405020304" pitchFamily="18" charset="0"/>
              </a:rPr>
              <a:t>' function in '</a:t>
            </a:r>
            <a:r>
              <a:rPr lang="en-US" sz="2000" dirty="0" err="1">
                <a:latin typeface="Times New Roman" panose="02020603050405020304" pitchFamily="18" charset="0"/>
                <a:cs typeface="Times New Roman" panose="02020603050405020304" pitchFamily="18" charset="0"/>
              </a:rPr>
              <a:t>ext</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gd</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gd.c</a:t>
            </a:r>
            <a:r>
              <a:rPr lang="en-US" sz="2000" dirty="0">
                <a:latin typeface="Times New Roman" panose="02020603050405020304" pitchFamily="18" charset="0"/>
                <a:cs typeface="Times New Roman" panose="02020603050405020304" pitchFamily="18" charset="0"/>
              </a:rPr>
              <a:t>' can be triggered when a specially crafted font is given. This can be exploited to cause a denial of service or to execute arbitrary code. (CVE-2008-3658)</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 buffer overflow flaw exists in PHP's internal function '</a:t>
            </a:r>
            <a:r>
              <a:rPr lang="en-US" sz="2000" dirty="0" err="1">
                <a:latin typeface="Times New Roman" panose="02020603050405020304" pitchFamily="18" charset="0"/>
                <a:cs typeface="Times New Roman" panose="02020603050405020304" pitchFamily="18" charset="0"/>
              </a:rPr>
              <a:t>memnstr</a:t>
            </a:r>
            <a:r>
              <a:rPr lang="en-US" sz="2000" dirty="0">
                <a:latin typeface="Times New Roman" panose="02020603050405020304" pitchFamily="18" charset="0"/>
                <a:cs typeface="Times New Roman" panose="02020603050405020304" pitchFamily="18" charset="0"/>
              </a:rPr>
              <a:t>' which can be exploited by an attacker using the delimiter argument to the 'explode' function. This can be used to cause a denial of service or to execute arbitrary code. (CVE-2008-3659)</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When PHP is used as a FastCGI module, an attacker by requesting a file whose file name extension is preceded by multiple dots can cause a denial of service.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(CVE-2008-3660)</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 heap-based buffer overflow flaw in the </a:t>
            </a:r>
            <a:r>
              <a:rPr lang="en-US" sz="2000" dirty="0" err="1">
                <a:latin typeface="Times New Roman" panose="02020603050405020304" pitchFamily="18" charset="0"/>
                <a:cs typeface="Times New Roman" panose="02020603050405020304" pitchFamily="18" charset="0"/>
              </a:rPr>
              <a:t>mbstring</a:t>
            </a:r>
            <a:r>
              <a:rPr lang="en-US" sz="2000" dirty="0">
                <a:latin typeface="Times New Roman" panose="02020603050405020304" pitchFamily="18" charset="0"/>
                <a:cs typeface="Times New Roman" panose="02020603050405020304" pitchFamily="18" charset="0"/>
              </a:rPr>
              <a:t> extension can be triggered via a specially crafted string containing an HTML entity that is not handled during Unicode conversion. This can be exploited to execute arbitrary code.(CVE-2008-5557)</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Improper initialization of global variables '</a:t>
            </a:r>
            <a:r>
              <a:rPr lang="en-US" sz="2000" dirty="0" err="1">
                <a:latin typeface="Times New Roman" panose="02020603050405020304" pitchFamily="18" charset="0"/>
                <a:cs typeface="Times New Roman" panose="02020603050405020304" pitchFamily="18" charset="0"/>
              </a:rPr>
              <a:t>page_uid</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and '</a:t>
            </a:r>
            <a:r>
              <a:rPr lang="en-US" sz="2000" dirty="0" err="1">
                <a:latin typeface="Times New Roman" panose="02020603050405020304" pitchFamily="18" charset="0"/>
                <a:cs typeface="Times New Roman" panose="02020603050405020304" pitchFamily="18" charset="0"/>
              </a:rPr>
              <a:t>page_gid</a:t>
            </a:r>
            <a:r>
              <a:rPr lang="en-US" sz="2000" dirty="0">
                <a:latin typeface="Times New Roman" panose="02020603050405020304" pitchFamily="18" charset="0"/>
                <a:cs typeface="Times New Roman" panose="02020603050405020304" pitchFamily="18" charset="0"/>
              </a:rPr>
              <a:t>' when PHP is used as an Apache module allows the bypassing of security restriction due to SAPI '</a:t>
            </a:r>
            <a:r>
              <a:rPr lang="en-US" sz="2000" dirty="0" err="1">
                <a:latin typeface="Times New Roman" panose="02020603050405020304" pitchFamily="18" charset="0"/>
                <a:cs typeface="Times New Roman" panose="02020603050405020304" pitchFamily="18" charset="0"/>
              </a:rPr>
              <a:t>php_getuid</a:t>
            </a:r>
            <a:r>
              <a:rPr lang="en-US" sz="2000" dirty="0">
                <a:latin typeface="Times New Roman" panose="02020603050405020304" pitchFamily="18" charset="0"/>
                <a:cs typeface="Times New Roman" panose="02020603050405020304" pitchFamily="18" charset="0"/>
              </a:rPr>
              <a:t>' function overloading. (CVE-2008-5624)</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PHP does not enforce the correct restrictions when '</a:t>
            </a:r>
            <a:r>
              <a:rPr lang="en-US" sz="2000" dirty="0" err="1">
                <a:latin typeface="Times New Roman" panose="02020603050405020304" pitchFamily="18" charset="0"/>
                <a:cs typeface="Times New Roman" panose="02020603050405020304" pitchFamily="18" charset="0"/>
              </a:rPr>
              <a:t>safe_mode</a:t>
            </a:r>
            <a:r>
              <a:rPr lang="en-US" sz="2000" dirty="0">
                <a:latin typeface="Times New Roman" panose="02020603050405020304" pitchFamily="18" charset="0"/>
                <a:cs typeface="Times New Roman" panose="02020603050405020304" pitchFamily="18" charset="0"/>
              </a:rPr>
              <a:t>' is enabled through a '</a:t>
            </a:r>
            <a:r>
              <a:rPr lang="en-US" sz="2000" dirty="0" err="1">
                <a:latin typeface="Times New Roman" panose="02020603050405020304" pitchFamily="18" charset="0"/>
                <a:cs typeface="Times New Roman" panose="02020603050405020304" pitchFamily="18" charset="0"/>
              </a:rPr>
              <a:t>php_admin_flag</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setting in '</a:t>
            </a:r>
            <a:r>
              <a:rPr lang="en-US" sz="2000" dirty="0" err="1">
                <a:latin typeface="Times New Roman" panose="02020603050405020304" pitchFamily="18" charset="0"/>
                <a:cs typeface="Times New Roman" panose="02020603050405020304" pitchFamily="18" charset="0"/>
              </a:rPr>
              <a:t>httpd.conf</a:t>
            </a:r>
            <a:r>
              <a:rPr lang="en-US" sz="2000" dirty="0">
                <a:latin typeface="Times New Roman" panose="02020603050405020304" pitchFamily="18" charset="0"/>
                <a:cs typeface="Times New Roman" panose="02020603050405020304" pitchFamily="18" charset="0"/>
              </a:rPr>
              <a:t>'. This allows an attacker, by placing a specially crafted '</a:t>
            </a:r>
            <a:r>
              <a:rPr lang="en-US" sz="2000" dirty="0" err="1">
                <a:latin typeface="Times New Roman" panose="02020603050405020304" pitchFamily="18" charset="0"/>
                <a:cs typeface="Times New Roman" panose="02020603050405020304" pitchFamily="18" charset="0"/>
              </a:rPr>
              <a:t>php_value</a:t>
            </a:r>
            <a:r>
              <a:rPr lang="en-US" sz="2000" dirty="0">
                <a:latin typeface="Times New Roman" panose="02020603050405020304" pitchFamily="18" charset="0"/>
                <a:cs typeface="Times New Roman" panose="02020603050405020304" pitchFamily="18" charset="0"/>
              </a:rPr>
              <a:t>' entry in '.</a:t>
            </a:r>
            <a:r>
              <a:rPr lang="en-US" sz="2000" dirty="0" err="1">
                <a:latin typeface="Times New Roman" panose="02020603050405020304" pitchFamily="18" charset="0"/>
                <a:cs typeface="Times New Roman" panose="02020603050405020304" pitchFamily="18" charset="0"/>
              </a:rPr>
              <a:t>htaccess</a:t>
            </a:r>
            <a:r>
              <a:rPr lang="en-US" sz="2000" dirty="0">
                <a:latin typeface="Times New Roman" panose="02020603050405020304" pitchFamily="18" charset="0"/>
                <a:cs typeface="Times New Roman" panose="02020603050405020304" pitchFamily="18" charset="0"/>
              </a:rPr>
              <a:t>', to able to write to arbitrary files.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(CVE-2008-5625)</a:t>
            </a:r>
            <a:br>
              <a:rPr lang="en-US" sz="20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E9895E7-6D0B-48D9-94F3-EC499F8E71E4}"/>
              </a:ext>
            </a:extLst>
          </p:cNvPr>
          <p:cNvSpPr/>
          <p:nvPr/>
        </p:nvSpPr>
        <p:spPr>
          <a:xfrm>
            <a:off x="266330" y="239697"/>
            <a:ext cx="11549849" cy="6329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63710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94830-D2A6-4EB0-AF8B-AA4FDE002F23}"/>
              </a:ext>
            </a:extLst>
          </p:cNvPr>
          <p:cNvSpPr>
            <a:spLocks noGrp="1"/>
          </p:cNvSpPr>
          <p:nvPr>
            <p:ph type="title"/>
          </p:nvPr>
        </p:nvSpPr>
        <p:spPr>
          <a:xfrm>
            <a:off x="838200" y="958788"/>
            <a:ext cx="10515600" cy="5397624"/>
          </a:xfrm>
        </p:spPr>
        <p:txBody>
          <a:bodyPr anchor="t">
            <a:normAutofit/>
          </a:bodyPr>
          <a:lstStyle/>
          <a:p>
            <a:r>
              <a:rPr lang="en-US" sz="1800" dirty="0">
                <a:latin typeface="Times New Roman" panose="02020603050405020304" pitchFamily="18" charset="0"/>
                <a:cs typeface="Times New Roman" panose="02020603050405020304" pitchFamily="18" charset="0"/>
              </a:rPr>
              <a:t>- The 'ZipArchive::extractTo' function in the ZipArchive extension fails to filter directory traversal sequences from file names. An attacker can exploit this to write to arbitrary files. (CVE-2008-5658)</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Under limited circumstances, an attacker can cause a file truncation to occur when calling the '</a:t>
            </a:r>
            <a:r>
              <a:rPr lang="en-US" sz="1800" dirty="0" err="1">
                <a:latin typeface="Times New Roman" panose="02020603050405020304" pitchFamily="18" charset="0"/>
                <a:cs typeface="Times New Roman" panose="02020603050405020304" pitchFamily="18" charset="0"/>
              </a:rPr>
              <a:t>dba_replace</a:t>
            </a:r>
            <a:r>
              <a:rPr lang="en-US" sz="1800" dirty="0">
                <a:latin typeface="Times New Roman" panose="02020603050405020304" pitchFamily="18" charset="0"/>
                <a:cs typeface="Times New Roman" panose="02020603050405020304" pitchFamily="18" charset="0"/>
              </a:rPr>
              <a: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function with an invalid argument. (CVE-2008-7068)</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buffer overflow error exists in the function 'date_from_ISO8601' function within file '</a:t>
            </a:r>
            <a:r>
              <a:rPr lang="en-US" sz="1800" dirty="0" err="1">
                <a:latin typeface="Times New Roman" panose="02020603050405020304" pitchFamily="18" charset="0"/>
                <a:cs typeface="Times New Roman" panose="02020603050405020304" pitchFamily="18" charset="0"/>
              </a:rPr>
              <a:t>xmlrpc.c</a:t>
            </a:r>
            <a:r>
              <a:rPr lang="en-US" sz="1800" dirty="0">
                <a:latin typeface="Times New Roman" panose="02020603050405020304" pitchFamily="18" charset="0"/>
                <a:cs typeface="Times New Roman" panose="02020603050405020304" pitchFamily="18" charset="0"/>
              </a:rPr>
              <a: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because user-supplied input is improperly validated.</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This can be exploited by a remote attacker to cause a denial of service or to execute arbitrary code.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(CVE-2014-8626)</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2000" dirty="0">
                <a:latin typeface="Amasis MT Pro Medium" panose="02040604050005020304" pitchFamily="18" charset="0"/>
                <a:cs typeface="Times New Roman" panose="02020603050405020304" pitchFamily="18" charset="0"/>
              </a:rPr>
              <a:t>Recommendation:</a:t>
            </a: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Upgrade to PHP version 5.2.8 or later.</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Note that version 5.2.7 has been removed from distribution because of a regression in that version that results in the 'magic_quotes_gpc'</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setting remaining off even if it was set to on.</a:t>
            </a:r>
            <a:br>
              <a:rPr lang="en-US" sz="20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9E0936F-28EB-49CE-808B-EB27AF3F749F}"/>
              </a:ext>
            </a:extLst>
          </p:cNvPr>
          <p:cNvSpPr/>
          <p:nvPr/>
        </p:nvSpPr>
        <p:spPr>
          <a:xfrm>
            <a:off x="435006" y="408373"/>
            <a:ext cx="11381173" cy="6107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4117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921E2-407E-4F3B-859F-C1A2E2A1B84B}"/>
              </a:ext>
            </a:extLst>
          </p:cNvPr>
          <p:cNvSpPr>
            <a:spLocks noGrp="1"/>
          </p:cNvSpPr>
          <p:nvPr>
            <p:ph type="title"/>
          </p:nvPr>
        </p:nvSpPr>
        <p:spPr/>
        <p:txBody>
          <a:bodyPr>
            <a:normAutofit/>
          </a:bodyPr>
          <a:lstStyle/>
          <a:p>
            <a:r>
              <a:rPr lang="en-US" sz="3200" dirty="0">
                <a:latin typeface="Amasis MT Pro Medium" panose="02040604050005020304" pitchFamily="18" charset="0"/>
              </a:rPr>
              <a:t>                          Document Details</a:t>
            </a:r>
            <a:endParaRPr lang="en-IN" sz="3200" dirty="0">
              <a:latin typeface="Amasis MT Pro Medium" panose="02040604050005020304" pitchFamily="18" charset="0"/>
            </a:endParaRPr>
          </a:p>
        </p:txBody>
      </p:sp>
      <p:graphicFrame>
        <p:nvGraphicFramePr>
          <p:cNvPr id="4" name="Table 4">
            <a:extLst>
              <a:ext uri="{FF2B5EF4-FFF2-40B4-BE49-F238E27FC236}">
                <a16:creationId xmlns:a16="http://schemas.microsoft.com/office/drawing/2014/main" id="{2D3F36DD-C8C2-4F05-9727-980F109D79CE}"/>
              </a:ext>
            </a:extLst>
          </p:cNvPr>
          <p:cNvGraphicFramePr>
            <a:graphicFrameLocks noGrp="1"/>
          </p:cNvGraphicFramePr>
          <p:nvPr>
            <p:ph idx="1"/>
            <p:extLst>
              <p:ext uri="{D42A27DB-BD31-4B8C-83A1-F6EECF244321}">
                <p14:modId xmlns:p14="http://schemas.microsoft.com/office/powerpoint/2010/main" val="876501775"/>
              </p:ext>
            </p:extLst>
          </p:nvPr>
        </p:nvGraphicFramePr>
        <p:xfrm>
          <a:off x="838200" y="1544715"/>
          <a:ext cx="10515600" cy="4350056"/>
        </p:xfrm>
        <a:graphic>
          <a:graphicData uri="http://schemas.openxmlformats.org/drawingml/2006/table">
            <a:tbl>
              <a:tblPr>
                <a:tableStyleId>{5C22544A-7EE6-4342-B048-85BDC9FD1C3A}</a:tableStyleId>
              </a:tblPr>
              <a:tblGrid>
                <a:gridCol w="4337482">
                  <a:extLst>
                    <a:ext uri="{9D8B030D-6E8A-4147-A177-3AD203B41FA5}">
                      <a16:colId xmlns:a16="http://schemas.microsoft.com/office/drawing/2014/main" val="2744720349"/>
                    </a:ext>
                  </a:extLst>
                </a:gridCol>
                <a:gridCol w="6178118">
                  <a:extLst>
                    <a:ext uri="{9D8B030D-6E8A-4147-A177-3AD203B41FA5}">
                      <a16:colId xmlns:a16="http://schemas.microsoft.com/office/drawing/2014/main" val="2321670128"/>
                    </a:ext>
                  </a:extLst>
                </a:gridCol>
              </a:tblGrid>
              <a:tr h="543757">
                <a:tc>
                  <a:txBody>
                    <a:bodyPr/>
                    <a:lstStyle/>
                    <a:p>
                      <a:r>
                        <a:rPr lang="en-US" dirty="0"/>
                        <a:t>                   </a:t>
                      </a:r>
                      <a:r>
                        <a:rPr lang="en-US" dirty="0">
                          <a:latin typeface="Amasis MT Pro Medium" panose="02040604050005020304" pitchFamily="18" charset="0"/>
                        </a:rPr>
                        <a:t>Document Title</a:t>
                      </a:r>
                      <a:endParaRPr lang="en-IN" dirty="0"/>
                    </a:p>
                  </a:txBody>
                  <a:tcPr anchor="ctr"/>
                </a:tc>
                <a:tc>
                  <a:txBody>
                    <a:bodyPr/>
                    <a:lstStyle/>
                    <a:p>
                      <a:r>
                        <a:rPr lang="en-US" dirty="0">
                          <a:latin typeface="Times New Roman" panose="02020603050405020304" pitchFamily="18" charset="0"/>
                          <a:cs typeface="Times New Roman" panose="02020603050405020304" pitchFamily="18" charset="0"/>
                        </a:rPr>
                        <a:t>             Web Application Vulnerability Assessment</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97744870"/>
                  </a:ext>
                </a:extLst>
              </a:tr>
              <a:tr h="543757">
                <a:tc>
                  <a:txBody>
                    <a:bodyPr/>
                    <a:lstStyle/>
                    <a:p>
                      <a:r>
                        <a:rPr lang="en-US" dirty="0"/>
                        <a:t>            </a:t>
                      </a:r>
                      <a:r>
                        <a:rPr lang="en-US" dirty="0">
                          <a:latin typeface="Amasis MT Pro Medium" panose="02040604050005020304" pitchFamily="18" charset="0"/>
                        </a:rPr>
                        <a:t>Target Machine/Website</a:t>
                      </a:r>
                      <a:endParaRPr lang="en-IN" dirty="0"/>
                    </a:p>
                  </a:txBody>
                  <a:tcPr anchor="ctr"/>
                </a:tc>
                <a:tc>
                  <a:txBody>
                    <a:bodyPr/>
                    <a:lstStyle/>
                    <a:p>
                      <a:r>
                        <a:rPr lang="en-US" dirty="0"/>
                        <a:t>              </a:t>
                      </a:r>
                      <a:r>
                        <a:rPr lang="en-US" dirty="0">
                          <a:latin typeface="Times New Roman" panose="02020603050405020304" pitchFamily="18" charset="0"/>
                          <a:cs typeface="Times New Roman" panose="02020603050405020304" pitchFamily="18" charset="0"/>
                        </a:rPr>
                        <a:t>testphp.vulnweb.com</a:t>
                      </a:r>
                      <a:endParaRPr lang="en-IN" dirty="0"/>
                    </a:p>
                  </a:txBody>
                  <a:tcPr anchor="ctr"/>
                </a:tc>
                <a:extLst>
                  <a:ext uri="{0D108BD9-81ED-4DB2-BD59-A6C34878D82A}">
                    <a16:rowId xmlns:a16="http://schemas.microsoft.com/office/drawing/2014/main" val="1016421189"/>
                  </a:ext>
                </a:extLst>
              </a:tr>
              <a:tr h="543757">
                <a:tc>
                  <a:txBody>
                    <a:bodyPr/>
                    <a:lstStyle/>
                    <a:p>
                      <a:r>
                        <a:rPr lang="en-US" dirty="0">
                          <a:latin typeface="Amasis MT Pro Medium" panose="02040604050005020304" pitchFamily="18" charset="0"/>
                        </a:rPr>
                        <a:t>                Submission Date</a:t>
                      </a:r>
                      <a:endParaRPr lang="en-IN" dirty="0">
                        <a:latin typeface="Amasis MT Pro Medium" panose="02040604050005020304" pitchFamily="18" charset="0"/>
                      </a:endParaRPr>
                    </a:p>
                  </a:txBody>
                  <a:tcPr anchor="ctr"/>
                </a:tc>
                <a:tc>
                  <a:txBody>
                    <a:bodyPr/>
                    <a:lstStyle/>
                    <a:p>
                      <a:r>
                        <a:rPr lang="en-US" dirty="0">
                          <a:latin typeface="Times New Roman" panose="02020603050405020304" pitchFamily="18" charset="0"/>
                          <a:cs typeface="Times New Roman" panose="02020603050405020304" pitchFamily="18" charset="0"/>
                        </a:rPr>
                        <a:t>              07-07-2021</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78871965"/>
                  </a:ext>
                </a:extLst>
              </a:tr>
              <a:tr h="543757">
                <a:tc>
                  <a:txBody>
                    <a:bodyPr/>
                    <a:lstStyle/>
                    <a:p>
                      <a:r>
                        <a:rPr lang="en-US" dirty="0">
                          <a:latin typeface="Amasis MT Pro Medium" panose="02040604050005020304" pitchFamily="18" charset="0"/>
                        </a:rPr>
                        <a:t>                 Submitted to</a:t>
                      </a:r>
                      <a:endParaRPr lang="en-IN" dirty="0">
                        <a:latin typeface="Amasis MT Pro Medium" panose="02040604050005020304" pitchFamily="18" charset="0"/>
                      </a:endParaRPr>
                    </a:p>
                  </a:txBody>
                  <a:tcPr anchor="ctr"/>
                </a:tc>
                <a:tc>
                  <a:txBody>
                    <a:bodyPr/>
                    <a:lstStyle/>
                    <a:p>
                      <a:r>
                        <a:rPr lang="en-US" dirty="0">
                          <a:latin typeface="Times New Roman" panose="02020603050405020304" pitchFamily="18" charset="0"/>
                          <a:cs typeface="Times New Roman" panose="02020603050405020304" pitchFamily="18" charset="0"/>
                        </a:rPr>
                        <a:t>              Sir. Varun Pathak</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29145617"/>
                  </a:ext>
                </a:extLst>
              </a:tr>
              <a:tr h="543757">
                <a:tc>
                  <a:txBody>
                    <a:bodyPr/>
                    <a:lstStyle/>
                    <a:p>
                      <a:r>
                        <a:rPr lang="en-US" dirty="0">
                          <a:latin typeface="Amasis MT Pro Medium" panose="02040604050005020304" pitchFamily="18" charset="0"/>
                        </a:rPr>
                        <a:t>                 Designation</a:t>
                      </a:r>
                      <a:endParaRPr lang="en-IN" dirty="0">
                        <a:latin typeface="Amasis MT Pro Medium" panose="02040604050005020304" pitchFamily="18" charset="0"/>
                      </a:endParaRPr>
                    </a:p>
                  </a:txBody>
                  <a:tcPr anchor="ctr"/>
                </a:tc>
                <a:tc>
                  <a:txBody>
                    <a:bodyPr/>
                    <a:lstStyle/>
                    <a:p>
                      <a:r>
                        <a:rPr lang="en-US" dirty="0">
                          <a:latin typeface="Times New Roman" panose="02020603050405020304" pitchFamily="18" charset="0"/>
                          <a:cs typeface="Times New Roman" panose="02020603050405020304" pitchFamily="18" charset="0"/>
                        </a:rPr>
                        <a:t>              Major Project on Cyber Security</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19474272"/>
                  </a:ext>
                </a:extLst>
              </a:tr>
              <a:tr h="543757">
                <a:tc>
                  <a:txBody>
                    <a:bodyPr/>
                    <a:lstStyle/>
                    <a:p>
                      <a:r>
                        <a:rPr lang="en-US" dirty="0"/>
                        <a:t>                    </a:t>
                      </a:r>
                      <a:r>
                        <a:rPr lang="en-US" dirty="0">
                          <a:latin typeface="Amasis MT Pro Medium" panose="02040604050005020304" pitchFamily="18" charset="0"/>
                        </a:rPr>
                        <a:t>Documented by</a:t>
                      </a:r>
                      <a:endParaRPr lang="en-IN" dirty="0"/>
                    </a:p>
                  </a:txBody>
                  <a:tcPr anchor="ctr"/>
                </a:tc>
                <a:tc>
                  <a:txBody>
                    <a:bodyPr/>
                    <a:lstStyle/>
                    <a:p>
                      <a:r>
                        <a:rPr lang="en-US" dirty="0">
                          <a:latin typeface="Times New Roman" panose="02020603050405020304" pitchFamily="18" charset="0"/>
                          <a:cs typeface="Times New Roman" panose="02020603050405020304" pitchFamily="18" charset="0"/>
                        </a:rPr>
                        <a:t>              Daniel Giftson E</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19547112"/>
                  </a:ext>
                </a:extLst>
              </a:tr>
              <a:tr h="543757">
                <a:tc>
                  <a:txBody>
                    <a:bodyPr/>
                    <a:lstStyle/>
                    <a:p>
                      <a:r>
                        <a:rPr lang="en-US" dirty="0"/>
                        <a:t>                    </a:t>
                      </a:r>
                      <a:r>
                        <a:rPr lang="en-US" dirty="0">
                          <a:latin typeface="Amasis MT Pro Medium" panose="02040604050005020304" pitchFamily="18" charset="0"/>
                        </a:rPr>
                        <a:t>E-mail</a:t>
                      </a:r>
                      <a:endParaRPr lang="en-IN" dirty="0"/>
                    </a:p>
                  </a:txBody>
                  <a:tcPr anchor="ctr"/>
                </a:tc>
                <a:tc>
                  <a:txBody>
                    <a:bodyPr/>
                    <a:lstStyle/>
                    <a:p>
                      <a:r>
                        <a:rPr lang="en-US" dirty="0">
                          <a:latin typeface="Times New Roman" panose="02020603050405020304" pitchFamily="18" charset="0"/>
                          <a:cs typeface="Times New Roman" panose="02020603050405020304" pitchFamily="18" charset="0"/>
                        </a:rPr>
                        <a:t>              daniel.giftson@iitgn.ac.in</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22857506"/>
                  </a:ext>
                </a:extLst>
              </a:tr>
              <a:tr h="543757">
                <a:tc>
                  <a:txBody>
                    <a:bodyPr/>
                    <a:lstStyle/>
                    <a:p>
                      <a:r>
                        <a:rPr lang="en-US" dirty="0"/>
                        <a:t>                    </a:t>
                      </a:r>
                      <a:r>
                        <a:rPr lang="en-US" dirty="0">
                          <a:latin typeface="Amasis MT Pro Medium" panose="02040604050005020304" pitchFamily="18" charset="0"/>
                        </a:rPr>
                        <a:t>Contact No.</a:t>
                      </a:r>
                      <a:endParaRPr lang="en-IN" dirty="0"/>
                    </a:p>
                  </a:txBody>
                  <a:tcPr anchor="ctr"/>
                </a:tc>
                <a:tc>
                  <a:txBody>
                    <a:bodyPr/>
                    <a:lstStyle/>
                    <a:p>
                      <a:r>
                        <a:rPr lang="en-US" dirty="0">
                          <a:latin typeface="Times New Roman" panose="02020603050405020304" pitchFamily="18" charset="0"/>
                          <a:cs typeface="Times New Roman" panose="02020603050405020304" pitchFamily="18" charset="0"/>
                        </a:rPr>
                        <a:t>              9150471860</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16911799"/>
                  </a:ext>
                </a:extLst>
              </a:tr>
            </a:tbl>
          </a:graphicData>
        </a:graphic>
      </p:graphicFrame>
      <p:sp>
        <p:nvSpPr>
          <p:cNvPr id="5" name="Rectangle 4">
            <a:extLst>
              <a:ext uri="{FF2B5EF4-FFF2-40B4-BE49-F238E27FC236}">
                <a16:creationId xmlns:a16="http://schemas.microsoft.com/office/drawing/2014/main" id="{4D952E2E-CABD-4C5A-A683-202D2874983E}"/>
              </a:ext>
            </a:extLst>
          </p:cNvPr>
          <p:cNvSpPr/>
          <p:nvPr/>
        </p:nvSpPr>
        <p:spPr>
          <a:xfrm>
            <a:off x="355107" y="204187"/>
            <a:ext cx="11514338" cy="63652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1798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C242-1921-4E03-9FA9-365EBE647FF4}"/>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a:extLst>
              <a:ext uri="{FF2B5EF4-FFF2-40B4-BE49-F238E27FC236}">
                <a16:creationId xmlns:a16="http://schemas.microsoft.com/office/drawing/2014/main" id="{BC2D2965-6807-428B-AF35-96A2B7081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931" y="2057400"/>
            <a:ext cx="9987379" cy="1552575"/>
          </a:xfrm>
          <a:prstGeom prst="rect">
            <a:avLst/>
          </a:prstGeom>
        </p:spPr>
      </p:pic>
      <p:sp>
        <p:nvSpPr>
          <p:cNvPr id="5" name="Rectangle 4">
            <a:extLst>
              <a:ext uri="{FF2B5EF4-FFF2-40B4-BE49-F238E27FC236}">
                <a16:creationId xmlns:a16="http://schemas.microsoft.com/office/drawing/2014/main" id="{5B0B17C6-0E2A-4491-BBAA-ED9E8F216693}"/>
              </a:ext>
            </a:extLst>
          </p:cNvPr>
          <p:cNvSpPr/>
          <p:nvPr/>
        </p:nvSpPr>
        <p:spPr>
          <a:xfrm>
            <a:off x="381740" y="435006"/>
            <a:ext cx="11381173" cy="60578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859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50EE-BE71-493C-9511-37211D9A9904}"/>
              </a:ext>
            </a:extLst>
          </p:cNvPr>
          <p:cNvSpPr>
            <a:spLocks noGrp="1"/>
          </p:cNvSpPr>
          <p:nvPr>
            <p:ph type="title"/>
          </p:nvPr>
        </p:nvSpPr>
        <p:spPr>
          <a:xfrm>
            <a:off x="838200" y="365126"/>
            <a:ext cx="10515600" cy="1002036"/>
          </a:xfrm>
        </p:spPr>
        <p:txBody>
          <a:bodyPr>
            <a:normAutofit/>
          </a:bodyPr>
          <a:lstStyle/>
          <a:p>
            <a:r>
              <a:rPr lang="en-US" sz="3200" dirty="0">
                <a:latin typeface="Amasis MT Pro Medium" panose="02040604050005020304" pitchFamily="18" charset="0"/>
              </a:rPr>
              <a:t>          5. PHP 5.x &lt; 5.2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EEE7D702-CBF6-4F36-B99F-5FF43A66C29C}"/>
              </a:ext>
            </a:extLst>
          </p:cNvPr>
          <p:cNvSpPr>
            <a:spLocks noGrp="1"/>
          </p:cNvSpPr>
          <p:nvPr>
            <p:ph idx="1"/>
          </p:nvPr>
        </p:nvSpPr>
        <p:spPr>
          <a:xfrm>
            <a:off x="838200" y="1296140"/>
            <a:ext cx="10515600" cy="4989250"/>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affected by multiple buffer overflows.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banner, the version of PHP 5.x installed on the remote host is older than 5.2. Such versions may be affected by several buffer overflows.</a:t>
            </a:r>
          </a:p>
          <a:p>
            <a:pPr marL="0" indent="0">
              <a:buNone/>
            </a:pPr>
            <a:r>
              <a:rPr lang="en-US" sz="2000" dirty="0">
                <a:latin typeface="Times New Roman" panose="02020603050405020304" pitchFamily="18" charset="0"/>
                <a:cs typeface="Times New Roman" panose="02020603050405020304" pitchFamily="18" charset="0"/>
              </a:rPr>
              <a:t>To exploit these issues, an attacker would need the ability to upload an arbitrary PHP script on the remote server or to manipulate several variables processed by some PHP functions such as '</a:t>
            </a:r>
            <a:r>
              <a:rPr lang="en-US" sz="2000" dirty="0" err="1">
                <a:latin typeface="Times New Roman" panose="02020603050405020304" pitchFamily="18" charset="0"/>
                <a:cs typeface="Times New Roman" panose="02020603050405020304" pitchFamily="18" charset="0"/>
              </a:rPr>
              <a:t>htmlentities</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IN"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Upgrade to PHP version 5.2.0 or later.</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Amasis MT Pro Medium" panose="020406040500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960A9C-6913-40FD-AD59-C077D89D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09655"/>
            <a:ext cx="10515600" cy="817630"/>
          </a:xfrm>
          <a:prstGeom prst="rect">
            <a:avLst/>
          </a:prstGeom>
        </p:spPr>
      </p:pic>
      <p:sp>
        <p:nvSpPr>
          <p:cNvPr id="6" name="Rectangle 5">
            <a:extLst>
              <a:ext uri="{FF2B5EF4-FFF2-40B4-BE49-F238E27FC236}">
                <a16:creationId xmlns:a16="http://schemas.microsoft.com/office/drawing/2014/main" id="{F2A373E9-5A62-4949-8767-F74F08105A0B}"/>
              </a:ext>
            </a:extLst>
          </p:cNvPr>
          <p:cNvSpPr/>
          <p:nvPr/>
        </p:nvSpPr>
        <p:spPr>
          <a:xfrm>
            <a:off x="346229" y="365126"/>
            <a:ext cx="11452194" cy="6195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0673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39FF-8F2C-427B-9D73-A8504E251A83}"/>
              </a:ext>
            </a:extLst>
          </p:cNvPr>
          <p:cNvSpPr>
            <a:spLocks noGrp="1"/>
          </p:cNvSpPr>
          <p:nvPr>
            <p:ph type="title"/>
          </p:nvPr>
        </p:nvSpPr>
        <p:spPr>
          <a:xfrm>
            <a:off x="838200" y="532659"/>
            <a:ext cx="10515600" cy="1331651"/>
          </a:xfrm>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A picture containing icon&#10;&#10;Description automatically generated">
            <a:extLst>
              <a:ext uri="{FF2B5EF4-FFF2-40B4-BE49-F238E27FC236}">
                <a16:creationId xmlns:a16="http://schemas.microsoft.com/office/drawing/2014/main" id="{6454F0E8-5708-4B7C-B7A5-613524EBC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05782"/>
            <a:ext cx="10128922" cy="1622257"/>
          </a:xfrm>
          <a:prstGeom prst="rect">
            <a:avLst/>
          </a:prstGeom>
        </p:spPr>
      </p:pic>
      <p:sp>
        <p:nvSpPr>
          <p:cNvPr id="5" name="Rectangle 4">
            <a:extLst>
              <a:ext uri="{FF2B5EF4-FFF2-40B4-BE49-F238E27FC236}">
                <a16:creationId xmlns:a16="http://schemas.microsoft.com/office/drawing/2014/main" id="{62DCF363-72AB-46A3-BA88-1711392E29A1}"/>
              </a:ext>
            </a:extLst>
          </p:cNvPr>
          <p:cNvSpPr/>
          <p:nvPr/>
        </p:nvSpPr>
        <p:spPr>
          <a:xfrm>
            <a:off x="470517" y="426128"/>
            <a:ext cx="11310151" cy="60812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37638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50EE-BE71-493C-9511-37211D9A9904}"/>
              </a:ext>
            </a:extLst>
          </p:cNvPr>
          <p:cNvSpPr>
            <a:spLocks noGrp="1"/>
          </p:cNvSpPr>
          <p:nvPr>
            <p:ph type="title"/>
          </p:nvPr>
        </p:nvSpPr>
        <p:spPr>
          <a:xfrm>
            <a:off x="838200" y="365126"/>
            <a:ext cx="10515600" cy="1002036"/>
          </a:xfrm>
        </p:spPr>
        <p:txBody>
          <a:bodyPr>
            <a:normAutofit/>
          </a:bodyPr>
          <a:lstStyle/>
          <a:p>
            <a:r>
              <a:rPr lang="en-US" sz="3200" dirty="0">
                <a:latin typeface="Amasis MT Pro Medium" panose="02040604050005020304" pitchFamily="18" charset="0"/>
              </a:rPr>
              <a:t>          6. PHP 5.x &lt; 5.2.2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EEE7D702-CBF6-4F36-B99F-5FF43A66C29C}"/>
              </a:ext>
            </a:extLst>
          </p:cNvPr>
          <p:cNvSpPr>
            <a:spLocks noGrp="1"/>
          </p:cNvSpPr>
          <p:nvPr>
            <p:ph idx="1"/>
          </p:nvPr>
        </p:nvSpPr>
        <p:spPr>
          <a:xfrm>
            <a:off x="838200" y="1296140"/>
            <a:ext cx="10515600" cy="5113538"/>
          </a:xfrm>
        </p:spPr>
        <p:txBody>
          <a:bodyPr>
            <a:normAutofit/>
          </a:bodyPr>
          <a:lstStyle/>
          <a:p>
            <a:pPr marL="0" indent="0">
              <a:buNone/>
            </a:pPr>
            <a:r>
              <a:rPr lang="en-US" sz="1800" dirty="0">
                <a:latin typeface="Amasis MT Pro Medium" panose="02040604050005020304" pitchFamily="18" charset="0"/>
              </a:rPr>
              <a:t>Observation:</a:t>
            </a:r>
          </a:p>
          <a:p>
            <a:pPr marL="0" indent="0">
              <a:buNone/>
            </a:pPr>
            <a:r>
              <a:rPr lang="en-US" sz="1800" dirty="0">
                <a:latin typeface="Times New Roman" panose="02020603050405020304" pitchFamily="18" charset="0"/>
                <a:cs typeface="Times New Roman" panose="02020603050405020304" pitchFamily="18" charset="0"/>
              </a:rPr>
              <a:t>The remote web server uses a version of PHP that is affected by multiple vulnerabilities.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According to its banner, the version of PHP 5.x installed on the remote host is older than 5.2.2. It is, therefore, affected by multiple vulnerabilities:</a:t>
            </a:r>
          </a:p>
          <a:p>
            <a:pPr marL="0" indent="0">
              <a:buNone/>
            </a:pPr>
            <a:r>
              <a:rPr lang="en-US" sz="1800" dirty="0">
                <a:latin typeface="Times New Roman" panose="02020603050405020304" pitchFamily="18" charset="0"/>
                <a:cs typeface="Times New Roman" panose="02020603050405020304" pitchFamily="18" charset="0"/>
              </a:rPr>
              <a:t>- A heap-based buffer overflow vulnerability was found in PHP's </a:t>
            </a:r>
            <a:r>
              <a:rPr lang="en-US" sz="1800" dirty="0" err="1">
                <a:latin typeface="Times New Roman" panose="02020603050405020304" pitchFamily="18" charset="0"/>
                <a:cs typeface="Times New Roman" panose="02020603050405020304" pitchFamily="18" charset="0"/>
              </a:rPr>
              <a:t>gd</a:t>
            </a:r>
            <a:r>
              <a:rPr lang="en-US" sz="1800" dirty="0">
                <a:latin typeface="Times New Roman" panose="02020603050405020304" pitchFamily="18" charset="0"/>
                <a:cs typeface="Times New Roman" panose="02020603050405020304" pitchFamily="18" charset="0"/>
              </a:rPr>
              <a:t> extension. A script that could be forced to process WBMP images from an untrusted source could result in arbitrary code execution. (CVE-2007-1001)</a:t>
            </a:r>
          </a:p>
          <a:p>
            <a:pPr marL="0" indent="0">
              <a:buNone/>
            </a:pPr>
            <a:r>
              <a:rPr lang="en-US" sz="1800" dirty="0">
                <a:latin typeface="Times New Roman" panose="02020603050405020304" pitchFamily="18" charset="0"/>
                <a:cs typeface="Times New Roman" panose="02020603050405020304" pitchFamily="18" charset="0"/>
              </a:rPr>
              <a:t>- A vulnerability in the way the </a:t>
            </a:r>
            <a:r>
              <a:rPr lang="en-US" sz="1800" dirty="0" err="1">
                <a:latin typeface="Times New Roman" panose="02020603050405020304" pitchFamily="18" charset="0"/>
                <a:cs typeface="Times New Roman" panose="02020603050405020304" pitchFamily="18" charset="0"/>
              </a:rPr>
              <a:t>mbstring</a:t>
            </a:r>
            <a:r>
              <a:rPr lang="en-US" sz="1800" dirty="0">
                <a:latin typeface="Times New Roman" panose="02020603050405020304" pitchFamily="18" charset="0"/>
                <a:cs typeface="Times New Roman" panose="02020603050405020304" pitchFamily="18" charset="0"/>
              </a:rPr>
              <a:t> extension </a:t>
            </a:r>
            <a:r>
              <a:rPr lang="en-US" sz="1800" dirty="0" err="1">
                <a:latin typeface="Times New Roman" panose="02020603050405020304" pitchFamily="18" charset="0"/>
                <a:cs typeface="Times New Roman" panose="02020603050405020304" pitchFamily="18" charset="0"/>
              </a:rPr>
              <a:t>setglobal</a:t>
            </a:r>
            <a:r>
              <a:rPr lang="en-US" sz="1800" dirty="0">
                <a:latin typeface="Times New Roman" panose="02020603050405020304" pitchFamily="18" charset="0"/>
                <a:cs typeface="Times New Roman" panose="02020603050405020304" pitchFamily="18" charset="0"/>
              </a:rPr>
              <a:t> variables was discovered where a script using the </a:t>
            </a:r>
            <a:r>
              <a:rPr lang="en-US" sz="1800" dirty="0" err="1">
                <a:latin typeface="Times New Roman" panose="02020603050405020304" pitchFamily="18" charset="0"/>
                <a:cs typeface="Times New Roman" panose="02020603050405020304" pitchFamily="18" charset="0"/>
              </a:rPr>
              <a:t>mb_parse_str</a:t>
            </a:r>
            <a:r>
              <a:rPr lang="en-US" sz="1800" dirty="0">
                <a:latin typeface="Times New Roman" panose="02020603050405020304" pitchFamily="18" charset="0"/>
                <a:cs typeface="Times New Roman" panose="02020603050405020304" pitchFamily="18" charset="0"/>
              </a:rPr>
              <a:t>() function to set global variables could be forced to </a:t>
            </a:r>
            <a:r>
              <a:rPr lang="en-US" sz="1800" dirty="0" err="1">
                <a:latin typeface="Times New Roman" panose="02020603050405020304" pitchFamily="18" charset="0"/>
                <a:cs typeface="Times New Roman" panose="02020603050405020304" pitchFamily="18" charset="0"/>
              </a:rPr>
              <a:t>to</a:t>
            </a:r>
            <a:r>
              <a:rPr lang="en-US" sz="1800" dirty="0">
                <a:latin typeface="Times New Roman" panose="02020603050405020304" pitchFamily="18" charset="0"/>
                <a:cs typeface="Times New Roman" panose="02020603050405020304" pitchFamily="18" charset="0"/>
              </a:rPr>
              <a:t> enable the </a:t>
            </a:r>
            <a:r>
              <a:rPr lang="en-US" sz="1800" dirty="0" err="1">
                <a:latin typeface="Times New Roman" panose="02020603050405020304" pitchFamily="18" charset="0"/>
                <a:cs typeface="Times New Roman" panose="02020603050405020304" pitchFamily="18" charset="0"/>
              </a:rPr>
              <a:t>register_globals</a:t>
            </a:r>
            <a:r>
              <a:rPr lang="en-US" sz="1800" dirty="0">
                <a:latin typeface="Times New Roman" panose="02020603050405020304" pitchFamily="18" charset="0"/>
                <a:cs typeface="Times New Roman" panose="02020603050405020304" pitchFamily="18" charset="0"/>
              </a:rPr>
              <a:t> configuration option, possibly resulting in global variable injection. (CVE-2007-1583)</a:t>
            </a:r>
          </a:p>
          <a:p>
            <a:pPr marL="0" indent="0">
              <a:buNone/>
            </a:pPr>
            <a:r>
              <a:rPr lang="en-US" sz="1800" dirty="0">
                <a:latin typeface="Times New Roman" panose="02020603050405020304" pitchFamily="18" charset="0"/>
                <a:cs typeface="Times New Roman" panose="02020603050405020304" pitchFamily="18" charset="0"/>
              </a:rPr>
              <a:t>- A context-dependent attacker could read portions of heap memory by executing certain scripts with a serialized data input string beginning with 'S:', which did not properly track the number of input bytes being processed. (CVE-2007-1649)</a:t>
            </a:r>
          </a:p>
          <a:p>
            <a:pPr marL="0" indent="0">
              <a:buNone/>
            </a:pPr>
            <a:r>
              <a:rPr lang="en-US" sz="1800" dirty="0">
                <a:latin typeface="Times New Roman" panose="02020603050405020304" pitchFamily="18" charset="0"/>
                <a:cs typeface="Times New Roman" panose="02020603050405020304" pitchFamily="18" charset="0"/>
              </a:rPr>
              <a:t>- A vulnerability in how PHP's mail() function processed email messages, truncating potentially important information after the first ASCIIZ (\0) byte. (CVE-2007-1717)</a:t>
            </a:r>
          </a:p>
        </p:txBody>
      </p:sp>
      <p:pic>
        <p:nvPicPr>
          <p:cNvPr id="5" name="Picture 4">
            <a:extLst>
              <a:ext uri="{FF2B5EF4-FFF2-40B4-BE49-F238E27FC236}">
                <a16:creationId xmlns:a16="http://schemas.microsoft.com/office/drawing/2014/main" id="{8A960A9C-6913-40FD-AD59-C077D89D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25249"/>
            <a:ext cx="10515600" cy="788972"/>
          </a:xfrm>
          <a:prstGeom prst="rect">
            <a:avLst/>
          </a:prstGeom>
        </p:spPr>
      </p:pic>
      <p:sp>
        <p:nvSpPr>
          <p:cNvPr id="6" name="Rectangle 5">
            <a:extLst>
              <a:ext uri="{FF2B5EF4-FFF2-40B4-BE49-F238E27FC236}">
                <a16:creationId xmlns:a16="http://schemas.microsoft.com/office/drawing/2014/main" id="{F2A373E9-5A62-4949-8767-F74F08105A0B}"/>
              </a:ext>
            </a:extLst>
          </p:cNvPr>
          <p:cNvSpPr/>
          <p:nvPr/>
        </p:nvSpPr>
        <p:spPr>
          <a:xfrm>
            <a:off x="346229" y="365126"/>
            <a:ext cx="11452194" cy="6195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876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CF0C-466E-45AB-9972-0FEF43F84FA8}"/>
              </a:ext>
            </a:extLst>
          </p:cNvPr>
          <p:cNvSpPr>
            <a:spLocks noGrp="1"/>
          </p:cNvSpPr>
          <p:nvPr>
            <p:ph type="title"/>
          </p:nvPr>
        </p:nvSpPr>
        <p:spPr>
          <a:xfrm>
            <a:off x="838200" y="736847"/>
            <a:ext cx="10515600" cy="5486400"/>
          </a:xfrm>
        </p:spPr>
        <p:txBody>
          <a:bodyPr anchor="t">
            <a:normAutofit/>
          </a:bodyPr>
          <a:lstStyle/>
          <a:p>
            <a:r>
              <a:rPr lang="en-US" sz="1800" dirty="0">
                <a:latin typeface="Times New Roman" panose="02020603050405020304" pitchFamily="18" charset="0"/>
                <a:cs typeface="Times New Roman" panose="02020603050405020304" pitchFamily="18" charset="0"/>
              </a:rPr>
              <a:t>-  A vulnerability in how PHP's mail() function processed header data was discovered. If a script sent mail using a subject header containing a string from an untrusted source, a remote attacker could send bulk email to unintended recipients (CVE-2007-1718).</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2000" dirty="0">
                <a:latin typeface="Amasis MT Pro Medium" panose="02040604050005020304" pitchFamily="18" charset="0"/>
                <a:cs typeface="Times New Roman" panose="02020603050405020304" pitchFamily="18" charset="0"/>
              </a:rPr>
              <a:t>Recommendation:</a:t>
            </a: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Upgrade to PHP version 5.2.2 or later.</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Amasis MT Pro Medium" panose="02040604050005020304" pitchFamily="18" charset="0"/>
                <a:cs typeface="Times New Roman" panose="02020603050405020304" pitchFamily="18" charset="0"/>
              </a:rPr>
              <a:t>Vulnerability Detection Result:</a:t>
            </a: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8" name="Picture 7" descr="Chart&#10;&#10;Description automatically generated">
            <a:extLst>
              <a:ext uri="{FF2B5EF4-FFF2-40B4-BE49-F238E27FC236}">
                <a16:creationId xmlns:a16="http://schemas.microsoft.com/office/drawing/2014/main" id="{3D5085A3-A99C-4814-BD4B-779468B97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209" y="3480047"/>
            <a:ext cx="10203582" cy="1550720"/>
          </a:xfrm>
          <a:prstGeom prst="rect">
            <a:avLst/>
          </a:prstGeom>
        </p:spPr>
      </p:pic>
      <p:sp>
        <p:nvSpPr>
          <p:cNvPr id="9" name="Rectangle 8">
            <a:extLst>
              <a:ext uri="{FF2B5EF4-FFF2-40B4-BE49-F238E27FC236}">
                <a16:creationId xmlns:a16="http://schemas.microsoft.com/office/drawing/2014/main" id="{3805B60A-E8C4-4512-8629-63769C4C255F}"/>
              </a:ext>
            </a:extLst>
          </p:cNvPr>
          <p:cNvSpPr/>
          <p:nvPr/>
        </p:nvSpPr>
        <p:spPr>
          <a:xfrm>
            <a:off x="408373" y="355107"/>
            <a:ext cx="11434439" cy="62054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2650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50EE-BE71-493C-9511-37211D9A9904}"/>
              </a:ext>
            </a:extLst>
          </p:cNvPr>
          <p:cNvSpPr>
            <a:spLocks noGrp="1"/>
          </p:cNvSpPr>
          <p:nvPr>
            <p:ph type="title"/>
          </p:nvPr>
        </p:nvSpPr>
        <p:spPr>
          <a:xfrm>
            <a:off x="838200" y="365126"/>
            <a:ext cx="10515600" cy="1002036"/>
          </a:xfrm>
        </p:spPr>
        <p:txBody>
          <a:bodyPr>
            <a:normAutofit/>
          </a:bodyPr>
          <a:lstStyle/>
          <a:p>
            <a:r>
              <a:rPr lang="en-US" sz="3200" dirty="0">
                <a:latin typeface="Amasis MT Pro Medium" panose="02040604050005020304" pitchFamily="18" charset="0"/>
              </a:rPr>
              <a:t>          7. PHP &lt; 5.2.1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EEE7D702-CBF6-4F36-B99F-5FF43A66C29C}"/>
              </a:ext>
            </a:extLst>
          </p:cNvPr>
          <p:cNvSpPr>
            <a:spLocks noGrp="1"/>
          </p:cNvSpPr>
          <p:nvPr>
            <p:ph idx="1"/>
          </p:nvPr>
        </p:nvSpPr>
        <p:spPr>
          <a:xfrm>
            <a:off x="838200" y="1296140"/>
            <a:ext cx="10515600" cy="4989250"/>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affected by multiple flaws.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banner, the version of PHP installed on the remote host is older than 5.2.1. Such versions may be affected by several issues, including buffer overflows, format string vulnerabilities, arbitrary code execution, '</a:t>
            </a:r>
            <a:r>
              <a:rPr lang="en-US" sz="2000" dirty="0" err="1">
                <a:latin typeface="Times New Roman" panose="02020603050405020304" pitchFamily="18" charset="0"/>
                <a:cs typeface="Times New Roman" panose="02020603050405020304" pitchFamily="18" charset="0"/>
              </a:rPr>
              <a:t>safe_mode</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open_basedir</a:t>
            </a:r>
            <a:r>
              <a:rPr lang="en-US" sz="2000" dirty="0">
                <a:latin typeface="Times New Roman" panose="02020603050405020304" pitchFamily="18" charset="0"/>
                <a:cs typeface="Times New Roman" panose="02020603050405020304" pitchFamily="18" charset="0"/>
              </a:rPr>
              <a:t>' bypasses, and clobbering of super-</a:t>
            </a:r>
            <a:r>
              <a:rPr lang="en-US" sz="2000" dirty="0" err="1">
                <a:latin typeface="Times New Roman" panose="02020603050405020304" pitchFamily="18" charset="0"/>
                <a:cs typeface="Times New Roman" panose="02020603050405020304" pitchFamily="18" charset="0"/>
              </a:rPr>
              <a:t>globals</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IN"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Upgrade to PHP version 5.2.1 or later.</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Amasis MT Pro Medium" panose="020406040500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960A9C-6913-40FD-AD59-C077D89D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09655"/>
            <a:ext cx="10515600" cy="817630"/>
          </a:xfrm>
          <a:prstGeom prst="rect">
            <a:avLst/>
          </a:prstGeom>
        </p:spPr>
      </p:pic>
      <p:sp>
        <p:nvSpPr>
          <p:cNvPr id="6" name="Rectangle 5">
            <a:extLst>
              <a:ext uri="{FF2B5EF4-FFF2-40B4-BE49-F238E27FC236}">
                <a16:creationId xmlns:a16="http://schemas.microsoft.com/office/drawing/2014/main" id="{F2A373E9-5A62-4949-8767-F74F08105A0B}"/>
              </a:ext>
            </a:extLst>
          </p:cNvPr>
          <p:cNvSpPr/>
          <p:nvPr/>
        </p:nvSpPr>
        <p:spPr>
          <a:xfrm>
            <a:off x="346229" y="365126"/>
            <a:ext cx="11452194" cy="6195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572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DEF9-81B4-486F-809A-EB085A10027C}"/>
              </a:ext>
            </a:extLst>
          </p:cNvPr>
          <p:cNvSpPr>
            <a:spLocks noGrp="1"/>
          </p:cNvSpPr>
          <p:nvPr>
            <p:ph type="title"/>
          </p:nvPr>
        </p:nvSpPr>
        <p:spPr>
          <a:xfrm>
            <a:off x="838200" y="692458"/>
            <a:ext cx="10515600" cy="998230"/>
          </a:xfrm>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A picture containing scatter chart&#10;&#10;Description automatically generated">
            <a:extLst>
              <a:ext uri="{FF2B5EF4-FFF2-40B4-BE49-F238E27FC236}">
                <a16:creationId xmlns:a16="http://schemas.microsoft.com/office/drawing/2014/main" id="{B26235C5-B16A-4167-8CCF-4C92517B4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82065"/>
            <a:ext cx="10294398" cy="1793289"/>
          </a:xfrm>
          <a:prstGeom prst="rect">
            <a:avLst/>
          </a:prstGeom>
        </p:spPr>
      </p:pic>
      <p:sp>
        <p:nvSpPr>
          <p:cNvPr id="5" name="Rectangle 4">
            <a:extLst>
              <a:ext uri="{FF2B5EF4-FFF2-40B4-BE49-F238E27FC236}">
                <a16:creationId xmlns:a16="http://schemas.microsoft.com/office/drawing/2014/main" id="{BED791E8-F3EE-4D90-BAF2-2E5D923DC6FE}"/>
              </a:ext>
            </a:extLst>
          </p:cNvPr>
          <p:cNvSpPr/>
          <p:nvPr/>
        </p:nvSpPr>
        <p:spPr>
          <a:xfrm>
            <a:off x="319596" y="390617"/>
            <a:ext cx="11540971" cy="61167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28765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50EE-BE71-493C-9511-37211D9A9904}"/>
              </a:ext>
            </a:extLst>
          </p:cNvPr>
          <p:cNvSpPr>
            <a:spLocks noGrp="1"/>
          </p:cNvSpPr>
          <p:nvPr>
            <p:ph type="title"/>
          </p:nvPr>
        </p:nvSpPr>
        <p:spPr>
          <a:xfrm>
            <a:off x="838200" y="365126"/>
            <a:ext cx="10515600" cy="1002036"/>
          </a:xfrm>
        </p:spPr>
        <p:txBody>
          <a:bodyPr>
            <a:normAutofit/>
          </a:bodyPr>
          <a:lstStyle/>
          <a:p>
            <a:r>
              <a:rPr lang="en-US" sz="3200" dirty="0">
                <a:latin typeface="Amasis MT Pro Medium" panose="02040604050005020304" pitchFamily="18" charset="0"/>
              </a:rPr>
              <a:t>          8. PHP &lt; 5.2.11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EEE7D702-CBF6-4F36-B99F-5FF43A66C29C}"/>
              </a:ext>
            </a:extLst>
          </p:cNvPr>
          <p:cNvSpPr>
            <a:spLocks noGrp="1"/>
          </p:cNvSpPr>
          <p:nvPr>
            <p:ph idx="1"/>
          </p:nvPr>
        </p:nvSpPr>
        <p:spPr>
          <a:xfrm>
            <a:off x="838200" y="1162975"/>
            <a:ext cx="10667260" cy="5228947"/>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1800" dirty="0">
                <a:latin typeface="Times New Roman" panose="02020603050405020304" pitchFamily="18" charset="0"/>
                <a:cs typeface="Times New Roman" panose="02020603050405020304" pitchFamily="18" charset="0"/>
              </a:rPr>
              <a:t>The remote web server uses a version of PHP that is affected by multiple flaws.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According to its banner, the version of PHP installed on the remote host is older than 5.2.11. Such versions may be affected by several security issues :</a:t>
            </a:r>
          </a:p>
          <a:p>
            <a:pPr>
              <a:buFontTx/>
              <a:buChar char="-"/>
            </a:pPr>
            <a:r>
              <a:rPr lang="en-US" sz="1800" dirty="0">
                <a:latin typeface="Times New Roman" panose="02020603050405020304" pitchFamily="18" charset="0"/>
                <a:cs typeface="Times New Roman" panose="02020603050405020304" pitchFamily="18" charset="0"/>
              </a:rPr>
              <a:t>An unspecified error occurs in certificate validation inside '</a:t>
            </a:r>
            <a:r>
              <a:rPr lang="en-US" sz="1800" dirty="0" err="1">
                <a:latin typeface="Times New Roman" panose="02020603050405020304" pitchFamily="18" charset="0"/>
                <a:cs typeface="Times New Roman" panose="02020603050405020304" pitchFamily="18" charset="0"/>
              </a:rPr>
              <a:t>php_openssl_apply_verification_policy</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An unspecified input validation vulnerability affects the color index in '</a:t>
            </a:r>
            <a:r>
              <a:rPr lang="en-US" sz="1800" dirty="0" err="1">
                <a:latin typeface="Times New Roman" panose="02020603050405020304" pitchFamily="18" charset="0"/>
                <a:cs typeface="Times New Roman" panose="02020603050405020304" pitchFamily="18" charset="0"/>
              </a:rPr>
              <a:t>imagecolortransparent</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An unspecified input validation vulnerability affects </a:t>
            </a:r>
            <a:r>
              <a:rPr lang="en-US" sz="1800" dirty="0" err="1">
                <a:latin typeface="Times New Roman" panose="02020603050405020304" pitchFamily="18" charset="0"/>
                <a:cs typeface="Times New Roman" panose="02020603050405020304" pitchFamily="18" charset="0"/>
              </a:rPr>
              <a:t>exif</a:t>
            </a:r>
            <a:r>
              <a:rPr lang="en-US" sz="1800" dirty="0">
                <a:latin typeface="Times New Roman" panose="02020603050405020304" pitchFamily="18" charset="0"/>
                <a:cs typeface="Times New Roman" panose="02020603050405020304" pitchFamily="18" charset="0"/>
              </a:rPr>
              <a:t> processing.</a:t>
            </a:r>
          </a:p>
          <a:p>
            <a:pPr>
              <a:buFontTx/>
              <a:buChar char="-"/>
            </a:pPr>
            <a:r>
              <a:rPr lang="en-US" sz="1800" dirty="0">
                <a:latin typeface="Times New Roman" panose="02020603050405020304" pitchFamily="18" charset="0"/>
                <a:cs typeface="Times New Roman" panose="02020603050405020304" pitchFamily="18" charset="0"/>
              </a:rPr>
              <a:t>Calling '</a:t>
            </a:r>
            <a:r>
              <a:rPr lang="en-US" sz="1800" dirty="0" err="1">
                <a:latin typeface="Times New Roman" panose="02020603050405020304" pitchFamily="18" charset="0"/>
                <a:cs typeface="Times New Roman" panose="02020603050405020304" pitchFamily="18" charset="0"/>
              </a:rPr>
              <a:t>popen</a:t>
            </a:r>
            <a:r>
              <a:rPr lang="en-US" sz="1800" dirty="0">
                <a:latin typeface="Times New Roman" panose="02020603050405020304" pitchFamily="18" charset="0"/>
                <a:cs typeface="Times New Roman" panose="02020603050405020304" pitchFamily="18" charset="0"/>
              </a:rPr>
              <a:t>()' with an invalid mode can cause a crash under Windows. (Bug #44683)</a:t>
            </a:r>
          </a:p>
          <a:p>
            <a:pPr>
              <a:buFontTx/>
              <a:buChar char="-"/>
            </a:pPr>
            <a:r>
              <a:rPr lang="en-US" sz="1800" dirty="0">
                <a:latin typeface="Times New Roman" panose="02020603050405020304" pitchFamily="18" charset="0"/>
                <a:cs typeface="Times New Roman" panose="02020603050405020304" pitchFamily="18" charset="0"/>
              </a:rPr>
              <a:t>An integer overflow in 'xml_utf8_decode()' can make it easier to bypass cross-site scripting and SQL injection protection mechanisms using a specially crafted string with a long UTF-8 encoding. (Bug #49687)</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proc_open</a:t>
            </a:r>
            <a:r>
              <a:rPr lang="en-US" sz="1800" dirty="0">
                <a:latin typeface="Times New Roman" panose="02020603050405020304" pitchFamily="18" charset="0"/>
                <a:cs typeface="Times New Roman" panose="02020603050405020304" pitchFamily="18" charset="0"/>
              </a:rPr>
              <a:t>()' can bypass '</a:t>
            </a:r>
            <a:r>
              <a:rPr lang="en-US" sz="1800" dirty="0" err="1">
                <a:latin typeface="Times New Roman" panose="02020603050405020304" pitchFamily="18" charset="0"/>
                <a:cs typeface="Times New Roman" panose="02020603050405020304" pitchFamily="18" charset="0"/>
              </a:rPr>
              <a:t>safe_mode_protected_env_vars</a:t>
            </a:r>
            <a:r>
              <a:rPr lang="en-US" sz="1800" dirty="0">
                <a:latin typeface="Times New Roman" panose="02020603050405020304" pitchFamily="18" charset="0"/>
                <a:cs typeface="Times New Roman" panose="02020603050405020304" pitchFamily="18" charset="0"/>
              </a:rPr>
              <a:t>’. (Bug #49026)</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Amasis MT Pro Medium" panose="020406040500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960A9C-6913-40FD-AD59-C077D89D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25249"/>
            <a:ext cx="10515600" cy="842238"/>
          </a:xfrm>
          <a:prstGeom prst="rect">
            <a:avLst/>
          </a:prstGeom>
        </p:spPr>
      </p:pic>
      <p:sp>
        <p:nvSpPr>
          <p:cNvPr id="6" name="Rectangle 5">
            <a:extLst>
              <a:ext uri="{FF2B5EF4-FFF2-40B4-BE49-F238E27FC236}">
                <a16:creationId xmlns:a16="http://schemas.microsoft.com/office/drawing/2014/main" id="{F2A373E9-5A62-4949-8767-F74F08105A0B}"/>
              </a:ext>
            </a:extLst>
          </p:cNvPr>
          <p:cNvSpPr/>
          <p:nvPr/>
        </p:nvSpPr>
        <p:spPr>
          <a:xfrm>
            <a:off x="346229" y="365126"/>
            <a:ext cx="11452194" cy="6195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0827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BB5D7-5F7D-4D4F-A8FF-5E1BB671CC4F}"/>
              </a:ext>
            </a:extLst>
          </p:cNvPr>
          <p:cNvSpPr>
            <a:spLocks noGrp="1"/>
          </p:cNvSpPr>
          <p:nvPr>
            <p:ph type="title"/>
          </p:nvPr>
        </p:nvSpPr>
        <p:spPr>
          <a:xfrm>
            <a:off x="838200" y="923278"/>
            <a:ext cx="10515600" cy="1899822"/>
          </a:xfrm>
        </p:spPr>
        <p:txBody>
          <a:bodyPr anchor="t">
            <a:normAutofit fontScale="90000"/>
          </a:bodyPr>
          <a:lstStyle/>
          <a:p>
            <a:r>
              <a:rPr lang="en-US" sz="2200" dirty="0">
                <a:latin typeface="Amasis MT Pro Medium" panose="02040604050005020304" pitchFamily="18" charset="0"/>
              </a:rPr>
              <a:t>Recommendation:</a:t>
            </a:r>
            <a:br>
              <a:rPr lang="en-US" sz="2200" dirty="0">
                <a:latin typeface="Amasis MT Pro Medium" panose="02040604050005020304" pitchFamily="18" charset="0"/>
              </a:rPr>
            </a:br>
            <a:br>
              <a:rPr lang="en-US" sz="2200" dirty="0">
                <a:latin typeface="Amasis MT Pro Medium" panose="02040604050005020304" pitchFamily="18" charset="0"/>
              </a:rPr>
            </a:br>
            <a:r>
              <a:rPr lang="en-US" sz="2200" dirty="0">
                <a:latin typeface="Times New Roman" panose="02020603050405020304" pitchFamily="18" charset="0"/>
                <a:cs typeface="Times New Roman" panose="02020603050405020304" pitchFamily="18" charset="0"/>
              </a:rPr>
              <a:t>Upgrade to PHP version 5.2.11 or later.</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Amasis MT Pro Medium" panose="02040604050005020304" pitchFamily="18" charset="0"/>
                <a:cs typeface="Times New Roman" panose="02020603050405020304" pitchFamily="18" charset="0"/>
              </a:rPr>
              <a:t>Vulnerability Detection Result:</a:t>
            </a:r>
            <a:br>
              <a:rPr lang="en-US" sz="2200" dirty="0">
                <a:latin typeface="Amasis MT Pro Medium" panose="02040604050005020304" pitchFamily="18" charset="0"/>
                <a:cs typeface="Times New Roman" panose="02020603050405020304" pitchFamily="18" charset="0"/>
              </a:rPr>
            </a:br>
            <a:br>
              <a:rPr lang="en-US" sz="2200" dirty="0">
                <a:latin typeface="Amasis MT Pro Medium" panose="020406040500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Amasis MT Pro Medium" panose="02040604050005020304" pitchFamily="18" charset="0"/>
              </a:rPr>
            </a:br>
            <a:br>
              <a:rPr lang="en-US" sz="2000" dirty="0">
                <a:latin typeface="Amasis MT Pro Medium" panose="02040604050005020304" pitchFamily="18" charset="0"/>
              </a:rPr>
            </a:br>
            <a:br>
              <a:rPr lang="en-US" sz="2000" dirty="0">
                <a:latin typeface="Amasis MT Pro Medium" panose="02040604050005020304" pitchFamily="18" charset="0"/>
              </a:rPr>
            </a:br>
            <a:br>
              <a:rPr lang="en-US" sz="2000" dirty="0">
                <a:latin typeface="Amasis MT Pro Medium" panose="02040604050005020304" pitchFamily="18" charset="0"/>
              </a:rPr>
            </a:br>
            <a:br>
              <a:rPr lang="en-US" sz="2000" dirty="0">
                <a:latin typeface="Amasis MT Pro Medium" panose="02040604050005020304" pitchFamily="18" charset="0"/>
              </a:rPr>
            </a:br>
            <a:br>
              <a:rPr lang="en-US" sz="2000" dirty="0">
                <a:latin typeface="Amasis MT Pro Medium" panose="02040604050005020304" pitchFamily="18" charset="0"/>
              </a:rPr>
            </a:br>
            <a:endParaRPr lang="en-IN" sz="2000" dirty="0">
              <a:latin typeface="Amasis MT Pro Medium" panose="02040604050005020304" pitchFamily="18"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523A498E-6A2B-4586-A162-F20161E9A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970232"/>
            <a:ext cx="10515600" cy="1548502"/>
          </a:xfrm>
          <a:prstGeom prst="rect">
            <a:avLst/>
          </a:prstGeom>
        </p:spPr>
      </p:pic>
      <p:sp>
        <p:nvSpPr>
          <p:cNvPr id="5" name="Rectangle 4">
            <a:extLst>
              <a:ext uri="{FF2B5EF4-FFF2-40B4-BE49-F238E27FC236}">
                <a16:creationId xmlns:a16="http://schemas.microsoft.com/office/drawing/2014/main" id="{324C3BE8-2612-410B-80B8-7A9580DC7460}"/>
              </a:ext>
            </a:extLst>
          </p:cNvPr>
          <p:cNvSpPr/>
          <p:nvPr/>
        </p:nvSpPr>
        <p:spPr>
          <a:xfrm>
            <a:off x="408373" y="381740"/>
            <a:ext cx="11381173" cy="61433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0496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50EE-BE71-493C-9511-37211D9A9904}"/>
              </a:ext>
            </a:extLst>
          </p:cNvPr>
          <p:cNvSpPr>
            <a:spLocks noGrp="1"/>
          </p:cNvSpPr>
          <p:nvPr>
            <p:ph type="title"/>
          </p:nvPr>
        </p:nvSpPr>
        <p:spPr>
          <a:xfrm>
            <a:off x="838200" y="365126"/>
            <a:ext cx="10515600" cy="1002036"/>
          </a:xfrm>
        </p:spPr>
        <p:txBody>
          <a:bodyPr>
            <a:normAutofit/>
          </a:bodyPr>
          <a:lstStyle/>
          <a:p>
            <a:r>
              <a:rPr lang="en-US" sz="3200" dirty="0">
                <a:latin typeface="Amasis MT Pro Medium" panose="02040604050005020304" pitchFamily="18" charset="0"/>
              </a:rPr>
              <a:t>          9. PHP &lt; 5.2.3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EEE7D702-CBF6-4F36-B99F-5FF43A66C29C}"/>
              </a:ext>
            </a:extLst>
          </p:cNvPr>
          <p:cNvSpPr>
            <a:spLocks noGrp="1"/>
          </p:cNvSpPr>
          <p:nvPr>
            <p:ph idx="1"/>
          </p:nvPr>
        </p:nvSpPr>
        <p:spPr>
          <a:xfrm>
            <a:off x="692458" y="1296140"/>
            <a:ext cx="10830758" cy="5196734"/>
          </a:xfrm>
        </p:spPr>
        <p:txBody>
          <a:bodyPr>
            <a:normAutofit fontScale="92500" lnSpcReduction="10000"/>
          </a:bodyPr>
          <a:lstStyle/>
          <a:p>
            <a:pPr marL="0" indent="0">
              <a:buNone/>
            </a:pPr>
            <a:r>
              <a:rPr lang="en-US" sz="2000" dirty="0">
                <a:latin typeface="Amasis MT Pro Medium" panose="02040604050005020304" pitchFamily="18" charset="0"/>
              </a:rPr>
              <a:t>Observation:</a:t>
            </a:r>
          </a:p>
          <a:p>
            <a:pPr marL="0" indent="0">
              <a:buNone/>
            </a:pPr>
            <a:r>
              <a:rPr lang="en-US" sz="1800" dirty="0">
                <a:latin typeface="Times New Roman" panose="02020603050405020304" pitchFamily="18" charset="0"/>
                <a:cs typeface="Times New Roman" panose="02020603050405020304" pitchFamily="18" charset="0"/>
              </a:rPr>
              <a:t>The remote web server uses a version of PHP that is affected by multiple flaws.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According to its banner, the version of PHP installed on the remote host is older than 5.2.3. It is, therefore, affected by multiple vulnerabilities:</a:t>
            </a:r>
          </a:p>
          <a:p>
            <a:pPr marL="0" indent="0">
              <a:buNone/>
            </a:pPr>
            <a:r>
              <a:rPr lang="en-US" sz="1800" dirty="0">
                <a:latin typeface="Times New Roman" panose="02020603050405020304" pitchFamily="18" charset="0"/>
                <a:cs typeface="Times New Roman" panose="02020603050405020304" pitchFamily="18" charset="0"/>
              </a:rPr>
              <a:t>- A buffer overflow in the </a:t>
            </a:r>
            <a:r>
              <a:rPr lang="en-US" sz="1800" dirty="0" err="1">
                <a:latin typeface="Times New Roman" panose="02020603050405020304" pitchFamily="18" charset="0"/>
                <a:cs typeface="Times New Roman" panose="02020603050405020304" pitchFamily="18" charset="0"/>
              </a:rPr>
              <a:t>sqlite_decode_function</a:t>
            </a:r>
            <a:r>
              <a:rPr lang="en-US" sz="1800" dirty="0">
                <a:latin typeface="Times New Roman" panose="02020603050405020304" pitchFamily="18" charset="0"/>
                <a:cs typeface="Times New Roman" panose="02020603050405020304" pitchFamily="18" charset="0"/>
              </a:rPr>
              <a:t>() in the bundled </a:t>
            </a:r>
            <a:r>
              <a:rPr lang="en-US" sz="1800" dirty="0" err="1">
                <a:latin typeface="Times New Roman" panose="02020603050405020304" pitchFamily="18" charset="0"/>
                <a:cs typeface="Times New Roman" panose="02020603050405020304" pitchFamily="18" charset="0"/>
              </a:rPr>
              <a:t>sqlite</a:t>
            </a:r>
            <a:r>
              <a:rPr lang="en-US" sz="1800" dirty="0">
                <a:latin typeface="Times New Roman" panose="02020603050405020304" pitchFamily="18" charset="0"/>
                <a:cs typeface="Times New Roman" panose="02020603050405020304" pitchFamily="18" charset="0"/>
              </a:rPr>
              <a:t> library could allow context-dependent attackers to execute arbitrary code. (CVE-2007-1887)</a:t>
            </a:r>
          </a:p>
          <a:p>
            <a:pPr marL="0" indent="0">
              <a:buNone/>
            </a:pPr>
            <a:r>
              <a:rPr lang="en-US" sz="1800" dirty="0">
                <a:latin typeface="Times New Roman" panose="02020603050405020304" pitchFamily="18" charset="0"/>
                <a:cs typeface="Times New Roman" panose="02020603050405020304" pitchFamily="18" charset="0"/>
              </a:rPr>
              <a:t>- A CRLF injection vulnerability in the FILTER_VALIDATE_EMAIL filter could allow an attacker to inject arbitrary email headers via a special email address. This only affects </a:t>
            </a:r>
            <a:r>
              <a:rPr lang="en-US" sz="1800" dirty="0" err="1">
                <a:latin typeface="Times New Roman" panose="02020603050405020304" pitchFamily="18" charset="0"/>
                <a:cs typeface="Times New Roman" panose="02020603050405020304" pitchFamily="18" charset="0"/>
              </a:rPr>
              <a:t>Mandriva</a:t>
            </a:r>
            <a:r>
              <a:rPr lang="en-US" sz="1800" dirty="0">
                <a:latin typeface="Times New Roman" panose="02020603050405020304" pitchFamily="18" charset="0"/>
                <a:cs typeface="Times New Roman" panose="02020603050405020304" pitchFamily="18" charset="0"/>
              </a:rPr>
              <a:t> Linux 2007.1. (CVE-2007-1900)</a:t>
            </a:r>
          </a:p>
          <a:p>
            <a:pPr marL="0" indent="0">
              <a:buNone/>
            </a:pPr>
            <a:r>
              <a:rPr lang="en-US" sz="1800" dirty="0">
                <a:latin typeface="Times New Roman" panose="02020603050405020304" pitchFamily="18" charset="0"/>
                <a:cs typeface="Times New Roman" panose="02020603050405020304" pitchFamily="18" charset="0"/>
              </a:rPr>
              <a:t>- An infinite-loop flaw was discovered in the PHP </a:t>
            </a:r>
            <a:r>
              <a:rPr lang="en-US" sz="1800" dirty="0" err="1">
                <a:latin typeface="Times New Roman" panose="02020603050405020304" pitchFamily="18" charset="0"/>
                <a:cs typeface="Times New Roman" panose="02020603050405020304" pitchFamily="18" charset="0"/>
              </a:rPr>
              <a:t>gd</a:t>
            </a:r>
            <a:r>
              <a:rPr lang="en-US" sz="1800" dirty="0">
                <a:latin typeface="Times New Roman" panose="02020603050405020304" pitchFamily="18" charset="0"/>
                <a:cs typeface="Times New Roman" panose="02020603050405020304" pitchFamily="18" charset="0"/>
              </a:rPr>
              <a:t> extension. A script that could be forced to process PNG images from an untrusted source could allow a remote attacker to cause a denial of service. (CVE-2007-2756)</a:t>
            </a:r>
          </a:p>
          <a:p>
            <a:pPr marL="0" indent="0">
              <a:buNone/>
            </a:pPr>
            <a:r>
              <a:rPr lang="en-US" sz="1800" dirty="0">
                <a:latin typeface="Times New Roman" panose="02020603050405020304" pitchFamily="18" charset="0"/>
                <a:cs typeface="Times New Roman" panose="02020603050405020304" pitchFamily="18" charset="0"/>
              </a:rPr>
              <a:t>- An integer overflow flaw was found in the </a:t>
            </a:r>
            <a:r>
              <a:rPr lang="en-US" sz="1800" dirty="0" err="1">
                <a:latin typeface="Times New Roman" panose="02020603050405020304" pitchFamily="18" charset="0"/>
                <a:cs typeface="Times New Roman" panose="02020603050405020304" pitchFamily="18" charset="0"/>
              </a:rPr>
              <a:t>chunk_split</a:t>
            </a:r>
            <a:r>
              <a:rPr lang="en-US" sz="1800" dirty="0">
                <a:latin typeface="Times New Roman" panose="02020603050405020304" pitchFamily="18" charset="0"/>
                <a:cs typeface="Times New Roman" panose="02020603050405020304" pitchFamily="18" charset="0"/>
              </a:rPr>
              <a:t>() function that </a:t>
            </a:r>
            <a:r>
              <a:rPr lang="en-US" sz="1800" dirty="0" err="1">
                <a:latin typeface="Times New Roman" panose="02020603050405020304" pitchFamily="18" charset="0"/>
                <a:cs typeface="Times New Roman" panose="02020603050405020304" pitchFamily="18" charset="0"/>
              </a:rPr>
              <a:t>ould</a:t>
            </a:r>
            <a:r>
              <a:rPr lang="en-US" sz="1800" dirty="0">
                <a:latin typeface="Times New Roman" panose="02020603050405020304" pitchFamily="18" charset="0"/>
                <a:cs typeface="Times New Roman" panose="02020603050405020304" pitchFamily="18" charset="0"/>
              </a:rPr>
              <a:t> possibly execute arbitrary code as the </a:t>
            </a:r>
            <a:r>
              <a:rPr lang="en-US" sz="1800" dirty="0" err="1">
                <a:latin typeface="Times New Roman" panose="02020603050405020304" pitchFamily="18" charset="0"/>
                <a:cs typeface="Times New Roman" panose="02020603050405020304" pitchFamily="18" charset="0"/>
              </a:rPr>
              <a:t>apache</a:t>
            </a:r>
            <a:r>
              <a:rPr lang="en-US" sz="1800" dirty="0">
                <a:latin typeface="Times New Roman" panose="02020603050405020304" pitchFamily="18" charset="0"/>
                <a:cs typeface="Times New Roman" panose="02020603050405020304" pitchFamily="18" charset="0"/>
              </a:rPr>
              <a:t> user if a remote attacker was able to pass arbitrary data to the third argument of </a:t>
            </a:r>
            <a:r>
              <a:rPr lang="en-US" sz="1800" dirty="0" err="1">
                <a:latin typeface="Times New Roman" panose="02020603050405020304" pitchFamily="18" charset="0"/>
                <a:cs typeface="Times New Roman" panose="02020603050405020304" pitchFamily="18" charset="0"/>
              </a:rPr>
              <a:t>chunk_split</a:t>
            </a:r>
            <a:r>
              <a:rPr lang="en-US" sz="1800" dirty="0">
                <a:latin typeface="Times New Roman" panose="02020603050405020304" pitchFamily="18" charset="0"/>
                <a:cs typeface="Times New Roman" panose="02020603050405020304" pitchFamily="18" charset="0"/>
              </a:rPr>
              <a:t>() (CVE-2007-2872).</a:t>
            </a:r>
          </a:p>
          <a:p>
            <a:pPr marL="0" indent="0">
              <a:buNone/>
            </a:pPr>
            <a:r>
              <a:rPr lang="en-US" sz="1800" dirty="0">
                <a:latin typeface="Times New Roman" panose="02020603050405020304" pitchFamily="18" charset="0"/>
                <a:cs typeface="Times New Roman" panose="02020603050405020304" pitchFamily="18" charset="0"/>
              </a:rPr>
              <a:t>- An </a:t>
            </a:r>
            <a:r>
              <a:rPr lang="en-US" sz="1800" dirty="0" err="1">
                <a:latin typeface="Times New Roman" panose="02020603050405020304" pitchFamily="18" charset="0"/>
                <a:cs typeface="Times New Roman" panose="02020603050405020304" pitchFamily="18" charset="0"/>
              </a:rPr>
              <a:t>open_basedir</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safe_mode</a:t>
            </a:r>
            <a:r>
              <a:rPr lang="en-US" sz="1800" dirty="0">
                <a:latin typeface="Times New Roman" panose="02020603050405020304" pitchFamily="18" charset="0"/>
                <a:cs typeface="Times New Roman" panose="02020603050405020304" pitchFamily="18" charset="0"/>
              </a:rPr>
              <a:t> restriction bypass which could allow context-dependent attackers to determine the existence of arbitrary files. (CVE-2007-3007)</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Amasis MT Pro Medium" panose="020406040500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960A9C-6913-40FD-AD59-C077D89D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25249"/>
            <a:ext cx="10515600" cy="780095"/>
          </a:xfrm>
          <a:prstGeom prst="rect">
            <a:avLst/>
          </a:prstGeom>
        </p:spPr>
      </p:pic>
      <p:sp>
        <p:nvSpPr>
          <p:cNvPr id="6" name="Rectangle 5">
            <a:extLst>
              <a:ext uri="{FF2B5EF4-FFF2-40B4-BE49-F238E27FC236}">
                <a16:creationId xmlns:a16="http://schemas.microsoft.com/office/drawing/2014/main" id="{F2A373E9-5A62-4949-8767-F74F08105A0B}"/>
              </a:ext>
            </a:extLst>
          </p:cNvPr>
          <p:cNvSpPr/>
          <p:nvPr/>
        </p:nvSpPr>
        <p:spPr>
          <a:xfrm>
            <a:off x="346229" y="365126"/>
            <a:ext cx="11452194" cy="6195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67932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FAA4-01D3-44F3-8CA7-82CB53D5930A}"/>
              </a:ext>
            </a:extLst>
          </p:cNvPr>
          <p:cNvSpPr>
            <a:spLocks noGrp="1"/>
          </p:cNvSpPr>
          <p:nvPr>
            <p:ph type="title"/>
          </p:nvPr>
        </p:nvSpPr>
        <p:spPr>
          <a:xfrm>
            <a:off x="838200" y="1402672"/>
            <a:ext cx="10515600" cy="3817397"/>
          </a:xfrm>
        </p:spPr>
        <p:txBody>
          <a:bodyPr>
            <a:normAutofit/>
          </a:bodyPr>
          <a:lstStyle/>
          <a:p>
            <a:r>
              <a:rPr lang="en-US" sz="4800" dirty="0">
                <a:latin typeface="Amasis MT Pro Medium" panose="02040604050005020304" pitchFamily="18" charset="0"/>
              </a:rPr>
              <a:t>             High – level Summary </a:t>
            </a:r>
            <a:br>
              <a:rPr lang="en-US" sz="4800" dirty="0">
                <a:latin typeface="Amasis MT Pro Medium" panose="02040604050005020304" pitchFamily="18" charset="0"/>
              </a:rPr>
            </a:br>
            <a:r>
              <a:rPr lang="en-US" sz="4800" dirty="0">
                <a:latin typeface="Amasis MT Pro Medium" panose="02040604050005020304" pitchFamily="18" charset="0"/>
              </a:rPr>
              <a:t>                     of Testing </a:t>
            </a:r>
            <a:br>
              <a:rPr lang="en-US" sz="4800" dirty="0">
                <a:latin typeface="Amasis MT Pro Medium" panose="02040604050005020304" pitchFamily="18" charset="0"/>
              </a:rPr>
            </a:br>
            <a:r>
              <a:rPr lang="en-US" sz="4800" dirty="0">
                <a:latin typeface="Amasis MT Pro Medium" panose="02040604050005020304" pitchFamily="18" charset="0"/>
              </a:rPr>
              <a:t>           </a:t>
            </a:r>
            <a:r>
              <a:rPr lang="en-US" sz="2400" dirty="0">
                <a:latin typeface="Amasis MT Pro Medium" panose="02040604050005020304" pitchFamily="18" charset="0"/>
              </a:rPr>
              <a:t>    Overview of the Vulnerability Assessment</a:t>
            </a:r>
            <a:endParaRPr lang="en-IN" sz="4800" dirty="0">
              <a:latin typeface="Amasis MT Pro Medium" panose="02040604050005020304" pitchFamily="18" charset="0"/>
            </a:endParaRPr>
          </a:p>
        </p:txBody>
      </p:sp>
      <p:sp>
        <p:nvSpPr>
          <p:cNvPr id="3" name="Rectangle 2">
            <a:extLst>
              <a:ext uri="{FF2B5EF4-FFF2-40B4-BE49-F238E27FC236}">
                <a16:creationId xmlns:a16="http://schemas.microsoft.com/office/drawing/2014/main" id="{8E96E4F5-C175-4732-A8F5-F5FE08EE401B}"/>
              </a:ext>
            </a:extLst>
          </p:cNvPr>
          <p:cNvSpPr/>
          <p:nvPr/>
        </p:nvSpPr>
        <p:spPr>
          <a:xfrm>
            <a:off x="479394" y="470517"/>
            <a:ext cx="11203620" cy="603681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524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9367-FC35-4775-BE86-0ACBD0E84473}"/>
              </a:ext>
            </a:extLst>
          </p:cNvPr>
          <p:cNvSpPr>
            <a:spLocks noGrp="1"/>
          </p:cNvSpPr>
          <p:nvPr>
            <p:ph type="title"/>
          </p:nvPr>
        </p:nvSpPr>
        <p:spPr>
          <a:xfrm>
            <a:off x="838200" y="727969"/>
            <a:ext cx="10515600" cy="2050742"/>
          </a:xfrm>
        </p:spPr>
        <p:txBody>
          <a:bodyPr anchor="t">
            <a:normAutofit fontScale="90000"/>
          </a:bodyPr>
          <a:lstStyle/>
          <a:p>
            <a:r>
              <a:rPr lang="en-US" sz="2200" dirty="0">
                <a:latin typeface="Amasis MT Pro Medium" panose="02040604050005020304" pitchFamily="18" charset="0"/>
              </a:rPr>
              <a:t>Recommendation:</a:t>
            </a:r>
            <a:br>
              <a:rPr lang="en-US" sz="2200" dirty="0">
                <a:latin typeface="Amasis MT Pro Medium" panose="02040604050005020304" pitchFamily="18" charset="0"/>
              </a:rPr>
            </a:br>
            <a:br>
              <a:rPr lang="en-US" sz="2200" dirty="0">
                <a:latin typeface="Amasis MT Pro Medium" panose="02040604050005020304" pitchFamily="18" charset="0"/>
              </a:rPr>
            </a:br>
            <a:r>
              <a:rPr lang="en-US" sz="2200" dirty="0">
                <a:latin typeface="Times New Roman" panose="02020603050405020304" pitchFamily="18" charset="0"/>
                <a:cs typeface="Times New Roman" panose="02020603050405020304" pitchFamily="18" charset="0"/>
              </a:rPr>
              <a:t>Upgrade to PHP version 5.2.3 or later.</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Amasis MT Pro Medium" panose="02040604050005020304" pitchFamily="18" charset="0"/>
                <a:cs typeface="Times New Roman" panose="02020603050405020304" pitchFamily="18" charset="0"/>
              </a:rPr>
              <a:t>Vulnerability Detection Result:</a:t>
            </a:r>
            <a:br>
              <a:rPr lang="en-US" sz="22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9003E10-40E0-43C2-8CF4-89CFCA79C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78711"/>
            <a:ext cx="10515599" cy="1438181"/>
          </a:xfrm>
          <a:prstGeom prst="rect">
            <a:avLst/>
          </a:prstGeom>
        </p:spPr>
      </p:pic>
      <p:sp>
        <p:nvSpPr>
          <p:cNvPr id="5" name="Rectangle 4">
            <a:extLst>
              <a:ext uri="{FF2B5EF4-FFF2-40B4-BE49-F238E27FC236}">
                <a16:creationId xmlns:a16="http://schemas.microsoft.com/office/drawing/2014/main" id="{6145C559-FF29-4314-8AA7-100F27C13900}"/>
              </a:ext>
            </a:extLst>
          </p:cNvPr>
          <p:cNvSpPr/>
          <p:nvPr/>
        </p:nvSpPr>
        <p:spPr>
          <a:xfrm>
            <a:off x="363984" y="381740"/>
            <a:ext cx="11354540" cy="61255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47152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50EE-BE71-493C-9511-37211D9A9904}"/>
              </a:ext>
            </a:extLst>
          </p:cNvPr>
          <p:cNvSpPr>
            <a:spLocks noGrp="1"/>
          </p:cNvSpPr>
          <p:nvPr>
            <p:ph type="title"/>
          </p:nvPr>
        </p:nvSpPr>
        <p:spPr>
          <a:xfrm>
            <a:off x="838200" y="365126"/>
            <a:ext cx="10515600" cy="1002036"/>
          </a:xfrm>
        </p:spPr>
        <p:txBody>
          <a:bodyPr>
            <a:normAutofit/>
          </a:bodyPr>
          <a:lstStyle/>
          <a:p>
            <a:r>
              <a:rPr lang="en-US" sz="3200" dirty="0">
                <a:latin typeface="Amasis MT Pro Medium" panose="02040604050005020304" pitchFamily="18" charset="0"/>
              </a:rPr>
              <a:t>          10. PHP &lt; 5.2.6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EEE7D702-CBF6-4F36-B99F-5FF43A66C29C}"/>
              </a:ext>
            </a:extLst>
          </p:cNvPr>
          <p:cNvSpPr>
            <a:spLocks noGrp="1"/>
          </p:cNvSpPr>
          <p:nvPr>
            <p:ph idx="1"/>
          </p:nvPr>
        </p:nvSpPr>
        <p:spPr>
          <a:xfrm>
            <a:off x="838200" y="1296140"/>
            <a:ext cx="10515600" cy="4989250"/>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affected by multiple flaws.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According to its banner, the version of PHP installed on the remote host is older than 5.2.6. Such versions may be affected by the following issues :</a:t>
            </a:r>
          </a:p>
          <a:p>
            <a:pPr marL="0" indent="0">
              <a:buNone/>
            </a:pPr>
            <a:r>
              <a:rPr lang="en-US" sz="1800" dirty="0">
                <a:latin typeface="Times New Roman" panose="02020603050405020304" pitchFamily="18" charset="0"/>
                <a:cs typeface="Times New Roman" panose="02020603050405020304" pitchFamily="18" charset="0"/>
              </a:rPr>
              <a:t>- A stack-based buffer overflow in </a:t>
            </a:r>
            <a:r>
              <a:rPr lang="en-US" sz="1800" dirty="0" err="1">
                <a:latin typeface="Times New Roman" panose="02020603050405020304" pitchFamily="18" charset="0"/>
                <a:cs typeface="Times New Roman" panose="02020603050405020304" pitchFamily="18" charset="0"/>
              </a:rPr>
              <a:t>FastCGI</a:t>
            </a:r>
            <a:r>
              <a:rPr lang="en-US" sz="1800" dirty="0">
                <a:latin typeface="Times New Roman" panose="02020603050405020304" pitchFamily="18" charset="0"/>
                <a:cs typeface="Times New Roman" panose="02020603050405020304" pitchFamily="18" charset="0"/>
              </a:rPr>
              <a:t> SAPI.</a:t>
            </a:r>
          </a:p>
          <a:p>
            <a:pPr marL="0" indent="0">
              <a:buNone/>
            </a:pPr>
            <a:r>
              <a:rPr lang="en-US" sz="1800" dirty="0">
                <a:latin typeface="Times New Roman" panose="02020603050405020304" pitchFamily="18" charset="0"/>
                <a:cs typeface="Times New Roman" panose="02020603050405020304" pitchFamily="18" charset="0"/>
              </a:rPr>
              <a:t>- An integer overflow in </a:t>
            </a:r>
            <a:r>
              <a:rPr lang="en-US" sz="1800" dirty="0" err="1">
                <a:latin typeface="Times New Roman" panose="02020603050405020304" pitchFamily="18" charset="0"/>
                <a:cs typeface="Times New Roman" panose="02020603050405020304" pitchFamily="18" charset="0"/>
              </a:rPr>
              <a:t>printf</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An security issue arising from improper calculation of the length of PATH_TRANSLATED in </a:t>
            </a:r>
            <a:r>
              <a:rPr lang="en-US" sz="1800" dirty="0" err="1">
                <a:latin typeface="Times New Roman" panose="02020603050405020304" pitchFamily="18" charset="0"/>
                <a:cs typeface="Times New Roman" panose="02020603050405020304" pitchFamily="18" charset="0"/>
              </a:rPr>
              <a:t>cgi_main.c</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 </a:t>
            </a:r>
            <a:r>
              <a:rPr lang="en-US" sz="1800" dirty="0" err="1">
                <a:latin typeface="Times New Roman" panose="02020603050405020304" pitchFamily="18" charset="0"/>
                <a:cs typeface="Times New Roman" panose="02020603050405020304" pitchFamily="18" charset="0"/>
              </a:rPr>
              <a:t>safe_mode</a:t>
            </a:r>
            <a:r>
              <a:rPr lang="en-US" sz="1800" dirty="0">
                <a:latin typeface="Times New Roman" panose="02020603050405020304" pitchFamily="18" charset="0"/>
                <a:cs typeface="Times New Roman" panose="02020603050405020304" pitchFamily="18" charset="0"/>
              </a:rPr>
              <a:t> bypass in </a:t>
            </a:r>
            <a:r>
              <a:rPr lang="en-US" sz="1800" dirty="0" err="1">
                <a:latin typeface="Times New Roman" panose="02020603050405020304" pitchFamily="18" charset="0"/>
                <a:cs typeface="Times New Roman" panose="02020603050405020304" pitchFamily="18" charset="0"/>
              </a:rPr>
              <a:t>cURL</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Incomplete handling of multibyte chars inside </a:t>
            </a:r>
            <a:r>
              <a:rPr lang="en-US" sz="1800" dirty="0" err="1">
                <a:latin typeface="Times New Roman" panose="02020603050405020304" pitchFamily="18" charset="0"/>
                <a:cs typeface="Times New Roman" panose="02020603050405020304" pitchFamily="18" charset="0"/>
              </a:rPr>
              <a:t>escapeshellcmd</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Amasis MT Pro Medium" panose="020406040500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Issues in the bundled PCRE fixed by version 7.6.</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960A9C-6913-40FD-AD59-C077D89D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30641"/>
            <a:ext cx="10515600" cy="754602"/>
          </a:xfrm>
          <a:prstGeom prst="rect">
            <a:avLst/>
          </a:prstGeom>
        </p:spPr>
      </p:pic>
      <p:sp>
        <p:nvSpPr>
          <p:cNvPr id="6" name="Rectangle 5">
            <a:extLst>
              <a:ext uri="{FF2B5EF4-FFF2-40B4-BE49-F238E27FC236}">
                <a16:creationId xmlns:a16="http://schemas.microsoft.com/office/drawing/2014/main" id="{F2A373E9-5A62-4949-8767-F74F08105A0B}"/>
              </a:ext>
            </a:extLst>
          </p:cNvPr>
          <p:cNvSpPr/>
          <p:nvPr/>
        </p:nvSpPr>
        <p:spPr>
          <a:xfrm>
            <a:off x="346229" y="365126"/>
            <a:ext cx="11452194" cy="6195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8731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F6923-C4A0-4561-B44C-C25A23943886}"/>
              </a:ext>
            </a:extLst>
          </p:cNvPr>
          <p:cNvSpPr>
            <a:spLocks noGrp="1"/>
          </p:cNvSpPr>
          <p:nvPr>
            <p:ph type="title"/>
          </p:nvPr>
        </p:nvSpPr>
        <p:spPr>
          <a:xfrm>
            <a:off x="838200" y="656947"/>
            <a:ext cx="10515600" cy="2938509"/>
          </a:xfrm>
        </p:spPr>
        <p:txBody>
          <a:bodyPr anchor="t">
            <a:normAutofit/>
          </a:bodyPr>
          <a:lstStyle/>
          <a:p>
            <a:r>
              <a:rPr lang="en-US" sz="2000" dirty="0">
                <a:latin typeface="Amasis MT Pro Medium" panose="02040604050005020304" pitchFamily="18" charset="0"/>
              </a:rPr>
              <a:t>Recommendation:</a:t>
            </a:r>
            <a:br>
              <a:rPr lang="en-US" sz="2000" dirty="0">
                <a:latin typeface="Amasis MT Pro Medium" panose="02040604050005020304" pitchFamily="18" charset="0"/>
              </a:rPr>
            </a:br>
            <a:br>
              <a:rPr lang="en-US" sz="2000" dirty="0">
                <a:latin typeface="Amasis MT Pro Medium" panose="02040604050005020304" pitchFamily="18" charset="0"/>
              </a:rPr>
            </a:br>
            <a:r>
              <a:rPr lang="en-US" sz="2000" dirty="0">
                <a:latin typeface="Times New Roman" panose="02020603050405020304" pitchFamily="18" charset="0"/>
                <a:cs typeface="Times New Roman" panose="02020603050405020304" pitchFamily="18" charset="0"/>
              </a:rPr>
              <a:t>Upgrade to PHP version 5.2.6 or later.</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Amasis MT Pro Medium" panose="02040604050005020304" pitchFamily="18" charset="0"/>
                <a:cs typeface="Times New Roman" panose="02020603050405020304" pitchFamily="18" charset="0"/>
              </a:rPr>
              <a:t>Vulnerability Detection Result:</a:t>
            </a: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4F16383-CB3E-40F7-8341-1E7927892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53640"/>
            <a:ext cx="10515599" cy="1505296"/>
          </a:xfrm>
          <a:prstGeom prst="rect">
            <a:avLst/>
          </a:prstGeom>
        </p:spPr>
      </p:pic>
      <p:sp>
        <p:nvSpPr>
          <p:cNvPr id="5" name="Rectangle 4">
            <a:extLst>
              <a:ext uri="{FF2B5EF4-FFF2-40B4-BE49-F238E27FC236}">
                <a16:creationId xmlns:a16="http://schemas.microsoft.com/office/drawing/2014/main" id="{6D561C94-DFF3-436A-93BF-266FC3D7A2FD}"/>
              </a:ext>
            </a:extLst>
          </p:cNvPr>
          <p:cNvSpPr/>
          <p:nvPr/>
        </p:nvSpPr>
        <p:spPr>
          <a:xfrm>
            <a:off x="399495" y="292963"/>
            <a:ext cx="11434439" cy="62321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711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50EE-BE71-493C-9511-37211D9A9904}"/>
              </a:ext>
            </a:extLst>
          </p:cNvPr>
          <p:cNvSpPr>
            <a:spLocks noGrp="1"/>
          </p:cNvSpPr>
          <p:nvPr>
            <p:ph type="title"/>
          </p:nvPr>
        </p:nvSpPr>
        <p:spPr>
          <a:xfrm>
            <a:off x="838200" y="365126"/>
            <a:ext cx="10515600" cy="1002036"/>
          </a:xfrm>
        </p:spPr>
        <p:txBody>
          <a:bodyPr>
            <a:normAutofit/>
          </a:bodyPr>
          <a:lstStyle/>
          <a:p>
            <a:r>
              <a:rPr lang="en-US" sz="3200" dirty="0">
                <a:latin typeface="Amasis MT Pro Medium" panose="02040604050005020304" pitchFamily="18" charset="0"/>
              </a:rPr>
              <a:t>          11. PHP &lt; 5.2.8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EEE7D702-CBF6-4F36-B99F-5FF43A66C29C}"/>
              </a:ext>
            </a:extLst>
          </p:cNvPr>
          <p:cNvSpPr>
            <a:spLocks noGrp="1"/>
          </p:cNvSpPr>
          <p:nvPr>
            <p:ph idx="1"/>
          </p:nvPr>
        </p:nvSpPr>
        <p:spPr>
          <a:xfrm>
            <a:off x="701336" y="1171852"/>
            <a:ext cx="10857390" cy="5321022"/>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may be affected by multiple vulnerabilities.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banner, the version of PHP installed on the remote host is earlier than 5.2.8. As such, it is potentially affected by the following vulnerabilities :</a:t>
            </a:r>
          </a:p>
          <a:p>
            <a:pPr marL="0" indent="0">
              <a:buNone/>
            </a:pPr>
            <a:r>
              <a:rPr lang="en-US" sz="2000" dirty="0">
                <a:latin typeface="Times New Roman" panose="02020603050405020304" pitchFamily="18" charset="0"/>
                <a:cs typeface="Times New Roman" panose="02020603050405020304" pitchFamily="18" charset="0"/>
              </a:rPr>
              <a:t>- PHP fails to properly sanitize error messages of arbitrary HTML or script code, would code allow for cross-site scripting attacks if PHP's '</a:t>
            </a:r>
            <a:r>
              <a:rPr lang="en-US" sz="2000" dirty="0" err="1">
                <a:latin typeface="Times New Roman" panose="02020603050405020304" pitchFamily="18" charset="0"/>
                <a:cs typeface="Times New Roman" panose="02020603050405020304" pitchFamily="18" charset="0"/>
              </a:rPr>
              <a:t>display_errors</a:t>
            </a:r>
            <a:r>
              <a:rPr lang="en-US" sz="2000" dirty="0">
                <a:latin typeface="Times New Roman" panose="02020603050405020304" pitchFamily="18" charset="0"/>
                <a:cs typeface="Times New Roman" panose="02020603050405020304" pitchFamily="18" charset="0"/>
              </a:rPr>
              <a:t>' setting is enabled. (CVE-2008-5814)</a:t>
            </a:r>
          </a:p>
          <a:p>
            <a:pPr marL="0" indent="0">
              <a:buNone/>
            </a:pPr>
            <a:r>
              <a:rPr lang="en-US" sz="2000" dirty="0">
                <a:latin typeface="Times New Roman" panose="02020603050405020304" pitchFamily="18" charset="0"/>
                <a:cs typeface="Times New Roman" panose="02020603050405020304" pitchFamily="18" charset="0"/>
              </a:rPr>
              <a:t>- Version 5.2.7 introduced a regression with regard to '</a:t>
            </a:r>
            <a:r>
              <a:rPr lang="en-US" sz="2000" dirty="0" err="1">
                <a:latin typeface="Times New Roman" panose="02020603050405020304" pitchFamily="18" charset="0"/>
                <a:cs typeface="Times New Roman" panose="02020603050405020304" pitchFamily="18" charset="0"/>
              </a:rPr>
              <a:t>magic_quotes</a:t>
            </a:r>
            <a:r>
              <a:rPr lang="en-US" sz="2000" dirty="0">
                <a:latin typeface="Times New Roman" panose="02020603050405020304" pitchFamily="18" charset="0"/>
                <a:cs typeface="Times New Roman" panose="02020603050405020304" pitchFamily="18" charset="0"/>
              </a:rPr>
              <a:t>' functionality due to an incorrect fix to the filter extension. As a result, the '</a:t>
            </a:r>
            <a:r>
              <a:rPr lang="en-US" sz="2000" dirty="0" err="1">
                <a:latin typeface="Times New Roman" panose="02020603050405020304" pitchFamily="18" charset="0"/>
                <a:cs typeface="Times New Roman" panose="02020603050405020304" pitchFamily="18" charset="0"/>
              </a:rPr>
              <a:t>magic_quotes_gpc</a:t>
            </a:r>
            <a:r>
              <a:rPr lang="en-US" sz="2000" dirty="0">
                <a:latin typeface="Times New Roman" panose="02020603050405020304" pitchFamily="18" charset="0"/>
                <a:cs typeface="Times New Roman" panose="02020603050405020304" pitchFamily="18" charset="0"/>
              </a:rPr>
              <a:t>' setting remains off even if it is set to on. (CVE-2008-5844)</a:t>
            </a: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Upgrade to PHP version 5.2.8 or later.</a:t>
            </a:r>
          </a:p>
          <a:p>
            <a:pPr>
              <a:buFontTx/>
              <a:buChar char="-"/>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Amasis MT Pro Medium" panose="020406040500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960A9C-6913-40FD-AD59-C077D89D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88598"/>
            <a:ext cx="10515600" cy="719091"/>
          </a:xfrm>
          <a:prstGeom prst="rect">
            <a:avLst/>
          </a:prstGeom>
        </p:spPr>
      </p:pic>
      <p:sp>
        <p:nvSpPr>
          <p:cNvPr id="6" name="Rectangle 5">
            <a:extLst>
              <a:ext uri="{FF2B5EF4-FFF2-40B4-BE49-F238E27FC236}">
                <a16:creationId xmlns:a16="http://schemas.microsoft.com/office/drawing/2014/main" id="{F2A373E9-5A62-4949-8767-F74F08105A0B}"/>
              </a:ext>
            </a:extLst>
          </p:cNvPr>
          <p:cNvSpPr/>
          <p:nvPr/>
        </p:nvSpPr>
        <p:spPr>
          <a:xfrm>
            <a:off x="346229" y="365126"/>
            <a:ext cx="11452194" cy="6195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1255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DDB0-D80E-4899-9EBD-46457E2B0100}"/>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Icon&#10;&#10;Description automatically generated with medium confidence">
            <a:extLst>
              <a:ext uri="{FF2B5EF4-FFF2-40B4-BE49-F238E27FC236}">
                <a16:creationId xmlns:a16="http://schemas.microsoft.com/office/drawing/2014/main" id="{F901459D-91A8-42C1-8827-45D08D229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82066"/>
            <a:ext cx="10515600" cy="1926454"/>
          </a:xfrm>
          <a:prstGeom prst="rect">
            <a:avLst/>
          </a:prstGeom>
        </p:spPr>
      </p:pic>
      <p:sp>
        <p:nvSpPr>
          <p:cNvPr id="5" name="Rectangle 4">
            <a:extLst>
              <a:ext uri="{FF2B5EF4-FFF2-40B4-BE49-F238E27FC236}">
                <a16:creationId xmlns:a16="http://schemas.microsoft.com/office/drawing/2014/main" id="{EF0C58CA-CD64-4F6D-8789-B2A3A0AA4960}"/>
              </a:ext>
            </a:extLst>
          </p:cNvPr>
          <p:cNvSpPr/>
          <p:nvPr/>
        </p:nvSpPr>
        <p:spPr>
          <a:xfrm>
            <a:off x="390617" y="365125"/>
            <a:ext cx="11443317" cy="6213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6681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50EE-BE71-493C-9511-37211D9A9904}"/>
              </a:ext>
            </a:extLst>
          </p:cNvPr>
          <p:cNvSpPr>
            <a:spLocks noGrp="1"/>
          </p:cNvSpPr>
          <p:nvPr>
            <p:ph type="title"/>
          </p:nvPr>
        </p:nvSpPr>
        <p:spPr>
          <a:xfrm>
            <a:off x="838200" y="365126"/>
            <a:ext cx="10515600" cy="1002036"/>
          </a:xfrm>
        </p:spPr>
        <p:txBody>
          <a:bodyPr>
            <a:normAutofit/>
          </a:bodyPr>
          <a:lstStyle/>
          <a:p>
            <a:r>
              <a:rPr lang="en-US" sz="2800" dirty="0">
                <a:latin typeface="Amasis MT Pro Medium" panose="02040604050005020304" pitchFamily="18" charset="0"/>
              </a:rPr>
              <a:t>    12. PHP &lt; 5.3.12 / 5.4.2 CGI Query String Code Execution</a:t>
            </a:r>
            <a:endParaRPr lang="en-IN" sz="28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EEE7D702-CBF6-4F36-B99F-5FF43A66C29C}"/>
              </a:ext>
            </a:extLst>
          </p:cNvPr>
          <p:cNvSpPr>
            <a:spLocks noGrp="1"/>
          </p:cNvSpPr>
          <p:nvPr>
            <p:ph idx="1"/>
          </p:nvPr>
        </p:nvSpPr>
        <p:spPr>
          <a:xfrm>
            <a:off x="838200" y="1145219"/>
            <a:ext cx="10515600" cy="5140171"/>
          </a:xfrm>
        </p:spPr>
        <p:txBody>
          <a:bodyPr>
            <a:normAutofit fontScale="92500"/>
          </a:bodyPr>
          <a:lstStyle/>
          <a:p>
            <a:pPr marL="0" indent="0">
              <a:buNone/>
            </a:pPr>
            <a:r>
              <a:rPr lang="en-US" sz="2000" dirty="0">
                <a:latin typeface="Amasis MT Pro Medium" panose="02040604050005020304" pitchFamily="18" charset="0"/>
              </a:rPr>
              <a:t>Observation:</a:t>
            </a:r>
          </a:p>
          <a:p>
            <a:pPr marL="0" indent="0">
              <a:buNone/>
            </a:pPr>
            <a:r>
              <a:rPr lang="en-US" sz="2100" dirty="0">
                <a:latin typeface="Times New Roman" panose="02020603050405020304" pitchFamily="18" charset="0"/>
                <a:cs typeface="Times New Roman" panose="02020603050405020304" pitchFamily="18" charset="0"/>
              </a:rPr>
              <a:t>The remote web server uses a version of PHP that is affected by a remote code execution vulnerability.</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100" dirty="0">
              <a:latin typeface="Times New Roman" panose="02020603050405020304" pitchFamily="18" charset="0"/>
              <a:cs typeface="Times New Roman" panose="02020603050405020304" pitchFamily="18" charset="0"/>
            </a:endParaRPr>
          </a:p>
          <a:p>
            <a:pPr marL="0" indent="0">
              <a:buNone/>
            </a:pPr>
            <a:endParaRPr lang="en-US" sz="2100" dirty="0">
              <a:latin typeface="Times New Roman" panose="02020603050405020304" pitchFamily="18" charset="0"/>
              <a:cs typeface="Times New Roman" panose="02020603050405020304" pitchFamily="18" charset="0"/>
            </a:endParaRPr>
          </a:p>
          <a:p>
            <a:pPr marL="0" indent="0">
              <a:buNone/>
            </a:pPr>
            <a:r>
              <a:rPr lang="en-US" sz="2100" dirty="0">
                <a:latin typeface="Times New Roman" panose="02020603050405020304" pitchFamily="18" charset="0"/>
                <a:cs typeface="Times New Roman" panose="02020603050405020304" pitchFamily="18" charset="0"/>
              </a:rPr>
              <a:t>According to its banner, the version of PHP installed on the remote host is earlier than 5.3.12 / 5.4.2, and as such is potentially affected by a remote code execution and information disclosure vulnerability.</a:t>
            </a:r>
          </a:p>
          <a:p>
            <a:pPr marL="0" indent="0">
              <a:buNone/>
            </a:pPr>
            <a:r>
              <a:rPr lang="en-US" sz="2100" dirty="0">
                <a:latin typeface="Times New Roman" panose="02020603050405020304" pitchFamily="18" charset="0"/>
                <a:cs typeface="Times New Roman" panose="02020603050405020304" pitchFamily="18" charset="0"/>
              </a:rPr>
              <a:t>An error in the file '</a:t>
            </a:r>
            <a:r>
              <a:rPr lang="en-US" sz="2100" dirty="0" err="1">
                <a:latin typeface="Times New Roman" panose="02020603050405020304" pitchFamily="18" charset="0"/>
                <a:cs typeface="Times New Roman" panose="02020603050405020304" pitchFamily="18" charset="0"/>
              </a:rPr>
              <a:t>sapi</a:t>
            </a:r>
            <a:r>
              <a:rPr lang="en-US" sz="2100" dirty="0">
                <a:latin typeface="Times New Roman" panose="02020603050405020304" pitchFamily="18" charset="0"/>
                <a:cs typeface="Times New Roman" panose="02020603050405020304" pitchFamily="18" charset="0"/>
              </a:rPr>
              <a:t>/</a:t>
            </a:r>
            <a:r>
              <a:rPr lang="en-US" sz="2100" dirty="0" err="1">
                <a:latin typeface="Times New Roman" panose="02020603050405020304" pitchFamily="18" charset="0"/>
                <a:cs typeface="Times New Roman" panose="02020603050405020304" pitchFamily="18" charset="0"/>
              </a:rPr>
              <a:t>cgi</a:t>
            </a:r>
            <a:r>
              <a:rPr lang="en-US" sz="2100" dirty="0">
                <a:latin typeface="Times New Roman" panose="02020603050405020304" pitchFamily="18" charset="0"/>
                <a:cs typeface="Times New Roman" panose="02020603050405020304" pitchFamily="18" charset="0"/>
              </a:rPr>
              <a:t>/</a:t>
            </a:r>
            <a:r>
              <a:rPr lang="en-US" sz="2100" dirty="0" err="1">
                <a:latin typeface="Times New Roman" panose="02020603050405020304" pitchFamily="18" charset="0"/>
                <a:cs typeface="Times New Roman" panose="02020603050405020304" pitchFamily="18" charset="0"/>
              </a:rPr>
              <a:t>cgi_main.c</a:t>
            </a:r>
            <a:r>
              <a:rPr lang="en-US" sz="2100" dirty="0">
                <a:latin typeface="Times New Roman" panose="02020603050405020304" pitchFamily="18" charset="0"/>
                <a:cs typeface="Times New Roman" panose="02020603050405020304" pitchFamily="18" charset="0"/>
              </a:rPr>
              <a:t>' can allow a remote attacker to obtain PHP source code from the web server or to potentially execute arbitrary code. In vulnerable configurations, PHP treats certain query string parameters as command line arguments including switches such as '-s', '-d', and '-c'.</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IN"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Upgrade to PHP version 5.3.12 / 5.4.2 or later. A '</a:t>
            </a:r>
            <a:r>
              <a:rPr lang="en-US" sz="2000" dirty="0" err="1">
                <a:latin typeface="Times New Roman" panose="02020603050405020304" pitchFamily="18" charset="0"/>
                <a:cs typeface="Times New Roman" panose="02020603050405020304" pitchFamily="18" charset="0"/>
              </a:rPr>
              <a:t>mod_rewrite</a:t>
            </a:r>
            <a:r>
              <a:rPr lang="en-US" sz="2000" dirty="0">
                <a:latin typeface="Times New Roman" panose="02020603050405020304" pitchFamily="18" charset="0"/>
                <a:cs typeface="Times New Roman" panose="02020603050405020304" pitchFamily="18" charset="0"/>
              </a:rPr>
              <a:t>’ workaround is available as well.</a:t>
            </a:r>
            <a:endParaRPr lang="en-IN" sz="2000" dirty="0">
              <a:latin typeface="Amasis MT Pro Medium" panose="020406040500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960A9C-6913-40FD-AD59-C077D89D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63869"/>
            <a:ext cx="10515600" cy="817630"/>
          </a:xfrm>
          <a:prstGeom prst="rect">
            <a:avLst/>
          </a:prstGeom>
        </p:spPr>
      </p:pic>
      <p:sp>
        <p:nvSpPr>
          <p:cNvPr id="6" name="Rectangle 5">
            <a:extLst>
              <a:ext uri="{FF2B5EF4-FFF2-40B4-BE49-F238E27FC236}">
                <a16:creationId xmlns:a16="http://schemas.microsoft.com/office/drawing/2014/main" id="{F2A373E9-5A62-4949-8767-F74F08105A0B}"/>
              </a:ext>
            </a:extLst>
          </p:cNvPr>
          <p:cNvSpPr/>
          <p:nvPr/>
        </p:nvSpPr>
        <p:spPr>
          <a:xfrm>
            <a:off x="346229" y="365126"/>
            <a:ext cx="11452194" cy="6195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1961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8FD4-AB10-45D7-A154-01ED0227DB79}"/>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71E2D26B-224D-4DC9-A694-14D6422ED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979720"/>
            <a:ext cx="10515601" cy="1633492"/>
          </a:xfrm>
          <a:prstGeom prst="rect">
            <a:avLst/>
          </a:prstGeom>
        </p:spPr>
      </p:pic>
      <p:sp>
        <p:nvSpPr>
          <p:cNvPr id="5" name="Rectangle 4">
            <a:extLst>
              <a:ext uri="{FF2B5EF4-FFF2-40B4-BE49-F238E27FC236}">
                <a16:creationId xmlns:a16="http://schemas.microsoft.com/office/drawing/2014/main" id="{CC3DA992-F8E6-4207-B5E5-1DAE115DF166}"/>
              </a:ext>
            </a:extLst>
          </p:cNvPr>
          <p:cNvSpPr/>
          <p:nvPr/>
        </p:nvSpPr>
        <p:spPr>
          <a:xfrm>
            <a:off x="355107" y="365125"/>
            <a:ext cx="11434439" cy="62398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4481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50EE-BE71-493C-9511-37211D9A9904}"/>
              </a:ext>
            </a:extLst>
          </p:cNvPr>
          <p:cNvSpPr>
            <a:spLocks noGrp="1"/>
          </p:cNvSpPr>
          <p:nvPr>
            <p:ph type="title"/>
          </p:nvPr>
        </p:nvSpPr>
        <p:spPr>
          <a:xfrm>
            <a:off x="838200" y="365126"/>
            <a:ext cx="10515600" cy="1002036"/>
          </a:xfrm>
        </p:spPr>
        <p:txBody>
          <a:bodyPr>
            <a:normAutofit/>
          </a:bodyPr>
          <a:lstStyle/>
          <a:p>
            <a:r>
              <a:rPr lang="en-US" sz="3200" dirty="0">
                <a:latin typeface="Amasis MT Pro Medium" panose="02040604050005020304" pitchFamily="18" charset="0"/>
              </a:rPr>
              <a:t>          13. PHP 5.x &lt; 5.2.2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EEE7D702-CBF6-4F36-B99F-5FF43A66C29C}"/>
              </a:ext>
            </a:extLst>
          </p:cNvPr>
          <p:cNvSpPr>
            <a:spLocks noGrp="1"/>
          </p:cNvSpPr>
          <p:nvPr>
            <p:ph idx="1"/>
          </p:nvPr>
        </p:nvSpPr>
        <p:spPr>
          <a:xfrm>
            <a:off x="838200" y="1296140"/>
            <a:ext cx="10515600" cy="4989250"/>
          </a:xfrm>
        </p:spPr>
        <p:txBody>
          <a:bodyPr>
            <a:normAutofit fontScale="92500" lnSpcReduction="10000"/>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affected by multiple flaws.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banner, the version of PHP installed on the remote host is older than 5.3.9. As such, it may be affected by the following security issues :</a:t>
            </a:r>
          </a:p>
          <a:p>
            <a:pPr marL="0" indent="0">
              <a:buNone/>
            </a:pPr>
            <a:r>
              <a:rPr lang="en-US" sz="2000" dirty="0">
                <a:latin typeface="Times New Roman" panose="02020603050405020304" pitchFamily="18" charset="0"/>
                <a:cs typeface="Times New Roman" panose="02020603050405020304" pitchFamily="18" charset="0"/>
              </a:rPr>
              <a:t>- The '</a:t>
            </a:r>
            <a:r>
              <a:rPr lang="en-US" sz="2000" dirty="0" err="1">
                <a:latin typeface="Times New Roman" panose="02020603050405020304" pitchFamily="18" charset="0"/>
                <a:cs typeface="Times New Roman" panose="02020603050405020304" pitchFamily="18" charset="0"/>
              </a:rPr>
              <a:t>is_a</a:t>
            </a:r>
            <a:r>
              <a:rPr lang="en-US" sz="2000" dirty="0">
                <a:latin typeface="Times New Roman" panose="02020603050405020304" pitchFamily="18" charset="0"/>
                <a:cs typeface="Times New Roman" panose="02020603050405020304" pitchFamily="18" charset="0"/>
              </a:rPr>
              <a:t>()' function in PHP 5.3.7 and 5.3.8 triggers a call to '__autoload()'. (CVE-2011-3379)</a:t>
            </a:r>
          </a:p>
          <a:p>
            <a:pPr marL="0" indent="0">
              <a:buNone/>
            </a:pPr>
            <a:r>
              <a:rPr lang="en-US" sz="2000" dirty="0">
                <a:latin typeface="Times New Roman" panose="02020603050405020304" pitchFamily="18" charset="0"/>
                <a:cs typeface="Times New Roman" panose="02020603050405020304" pitchFamily="18" charset="0"/>
              </a:rPr>
              <a:t>- It is possible to create a denial-of-service condition by sending multiple, specially crafted requests containing parameter values that cause hash collisions when computing the hash values for storage in a hash table. (CVE-2011-4885) </a:t>
            </a:r>
          </a:p>
          <a:p>
            <a:pPr marL="0" indent="0">
              <a:buNone/>
            </a:pPr>
            <a:r>
              <a:rPr lang="en-US" sz="2000" dirty="0">
                <a:latin typeface="Times New Roman" panose="02020603050405020304" pitchFamily="18" charset="0"/>
                <a:cs typeface="Times New Roman" panose="02020603050405020304" pitchFamily="18" charset="0"/>
              </a:rPr>
              <a:t>- An integer overflow exists in the </a:t>
            </a:r>
            <a:r>
              <a:rPr lang="en-US" sz="2000" dirty="0" err="1">
                <a:latin typeface="Times New Roman" panose="02020603050405020304" pitchFamily="18" charset="0"/>
                <a:cs typeface="Times New Roman" panose="02020603050405020304" pitchFamily="18" charset="0"/>
              </a:rPr>
              <a:t>exif_process_IFD_TAG</a:t>
            </a:r>
            <a:r>
              <a:rPr lang="en-US" sz="2000" dirty="0">
                <a:latin typeface="Times New Roman" panose="02020603050405020304" pitchFamily="18" charset="0"/>
                <a:cs typeface="Times New Roman" panose="02020603050405020304" pitchFamily="18" charset="0"/>
              </a:rPr>
              <a:t> function in </a:t>
            </a:r>
            <a:r>
              <a:rPr lang="en-US" sz="2000" dirty="0" err="1">
                <a:latin typeface="Times New Roman" panose="02020603050405020304" pitchFamily="18" charset="0"/>
                <a:cs typeface="Times New Roman" panose="02020603050405020304" pitchFamily="18" charset="0"/>
              </a:rPr>
              <a:t>exif.c</a:t>
            </a:r>
            <a:r>
              <a:rPr lang="en-US" sz="2000" dirty="0">
                <a:latin typeface="Times New Roman" panose="02020603050405020304" pitchFamily="18" charset="0"/>
                <a:cs typeface="Times New Roman" panose="02020603050405020304" pitchFamily="18" charset="0"/>
              </a:rPr>
              <a:t> that can allow a remote attacker to read arbitrary memory locations or cause a denial-of-service condition. This vulnerability only affects PHP 5.4.0beta2 on 32-bit platforms. (CVE-2011-4566)</a:t>
            </a:r>
            <a:endParaRPr lang="en-IN" sz="2000" dirty="0">
              <a:latin typeface="Amasis MT Pro Medium" panose="020406040500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960A9C-6913-40FD-AD59-C077D89D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95130"/>
            <a:ext cx="10515600" cy="834501"/>
          </a:xfrm>
          <a:prstGeom prst="rect">
            <a:avLst/>
          </a:prstGeom>
        </p:spPr>
      </p:pic>
      <p:sp>
        <p:nvSpPr>
          <p:cNvPr id="6" name="Rectangle 5">
            <a:extLst>
              <a:ext uri="{FF2B5EF4-FFF2-40B4-BE49-F238E27FC236}">
                <a16:creationId xmlns:a16="http://schemas.microsoft.com/office/drawing/2014/main" id="{F2A373E9-5A62-4949-8767-F74F08105A0B}"/>
              </a:ext>
            </a:extLst>
          </p:cNvPr>
          <p:cNvSpPr/>
          <p:nvPr/>
        </p:nvSpPr>
        <p:spPr>
          <a:xfrm>
            <a:off x="346229" y="365126"/>
            <a:ext cx="11452194" cy="6195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4952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1E5B-B38F-4F14-BC76-5211563E5EBF}"/>
              </a:ext>
            </a:extLst>
          </p:cNvPr>
          <p:cNvSpPr>
            <a:spLocks noGrp="1"/>
          </p:cNvSpPr>
          <p:nvPr>
            <p:ph type="title"/>
          </p:nvPr>
        </p:nvSpPr>
        <p:spPr>
          <a:xfrm>
            <a:off x="838200" y="603681"/>
            <a:ext cx="10515600" cy="5557421"/>
          </a:xfrm>
        </p:spPr>
        <p:txBody>
          <a:bodyPr anchor="t">
            <a:normAutofit/>
          </a:bodyPr>
          <a:lstStyle/>
          <a:p>
            <a:pPr>
              <a:lnSpc>
                <a:spcPct val="150000"/>
              </a:lnSpc>
            </a:pPr>
            <a:r>
              <a:rPr lang="en-US" sz="1900" dirty="0">
                <a:latin typeface="Times New Roman" panose="02020603050405020304" pitchFamily="18" charset="0"/>
                <a:cs typeface="Times New Roman" panose="02020603050405020304" pitchFamily="18" charset="0"/>
              </a:rPr>
              <a:t>- Calls to </a:t>
            </a:r>
            <a:r>
              <a:rPr lang="en-US" sz="1900" dirty="0" err="1">
                <a:latin typeface="Times New Roman" panose="02020603050405020304" pitchFamily="18" charset="0"/>
                <a:cs typeface="Times New Roman" panose="02020603050405020304" pitchFamily="18" charset="0"/>
              </a:rPr>
              <a:t>libxslt</a:t>
            </a:r>
            <a:r>
              <a:rPr lang="en-US" sz="1900" dirty="0">
                <a:latin typeface="Times New Roman" panose="02020603050405020304" pitchFamily="18" charset="0"/>
                <a:cs typeface="Times New Roman" panose="02020603050405020304" pitchFamily="18" charset="0"/>
              </a:rPr>
              <a:t> are not restricted via </a:t>
            </a:r>
            <a:r>
              <a:rPr lang="en-US" sz="1900" dirty="0" err="1">
                <a:latin typeface="Times New Roman" panose="02020603050405020304" pitchFamily="18" charset="0"/>
                <a:cs typeface="Times New Roman" panose="02020603050405020304" pitchFamily="18" charset="0"/>
              </a:rPr>
              <a:t>xsltSetSecurityPrefs</a:t>
            </a:r>
            <a:r>
              <a:rPr lang="en-US" sz="1900" dirty="0">
                <a:latin typeface="Times New Roman" panose="02020603050405020304" pitchFamily="18" charset="0"/>
                <a:cs typeface="Times New Roman" panose="02020603050405020304" pitchFamily="18" charset="0"/>
              </a:rPr>
              <a:t>(), which could allow an attacker to create or overwrite files, resulting in arbitrary code execution. (CVE-2012-0057)</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 An error exists in the function '</a:t>
            </a:r>
            <a:r>
              <a:rPr lang="en-US" sz="1900" dirty="0" err="1">
                <a:latin typeface="Times New Roman" panose="02020603050405020304" pitchFamily="18" charset="0"/>
                <a:cs typeface="Times New Roman" panose="02020603050405020304" pitchFamily="18" charset="0"/>
              </a:rPr>
              <a:t>tidy_diagnose</a:t>
            </a:r>
            <a:r>
              <a:rPr lang="en-US" sz="1900" dirty="0">
                <a:latin typeface="Times New Roman" panose="02020603050405020304" pitchFamily="18" charset="0"/>
                <a:cs typeface="Times New Roman" panose="02020603050405020304" pitchFamily="18" charset="0"/>
              </a:rPr>
              <a:t>' that can allow an attacker to cause the application to dereference a NULL pointer. This causes the application to crash. (CVE-2012-0781)</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 The '</a:t>
            </a:r>
            <a:r>
              <a:rPr lang="en-US" sz="1900" dirty="0" err="1">
                <a:latin typeface="Times New Roman" panose="02020603050405020304" pitchFamily="18" charset="0"/>
                <a:cs typeface="Times New Roman" panose="02020603050405020304" pitchFamily="18" charset="0"/>
              </a:rPr>
              <a:t>PDORow</a:t>
            </a:r>
            <a:r>
              <a:rPr lang="en-US" sz="1900" dirty="0">
                <a:latin typeface="Times New Roman" panose="02020603050405020304" pitchFamily="18" charset="0"/>
                <a:cs typeface="Times New Roman" panose="02020603050405020304" pitchFamily="18" charset="0"/>
              </a:rPr>
              <a:t>' implementation contains an error that can cause application crashes when interacting with the session feature. (CVE-2012-0788)</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 An error exists in the </a:t>
            </a:r>
            <a:r>
              <a:rPr lang="en-US" sz="1900" dirty="0" err="1">
                <a:latin typeface="Times New Roman" panose="02020603050405020304" pitchFamily="18" charset="0"/>
                <a:cs typeface="Times New Roman" panose="02020603050405020304" pitchFamily="18" charset="0"/>
              </a:rPr>
              <a:t>timezone</a:t>
            </a:r>
            <a:r>
              <a:rPr lang="en-US" sz="1900" dirty="0">
                <a:latin typeface="Times New Roman" panose="02020603050405020304" pitchFamily="18" charset="0"/>
                <a:cs typeface="Times New Roman" panose="02020603050405020304" pitchFamily="18" charset="0"/>
              </a:rPr>
              <a:t> handling such that repeated calls to the function '</a:t>
            </a:r>
            <a:r>
              <a:rPr lang="en-US" sz="1900" dirty="0" err="1">
                <a:latin typeface="Times New Roman" panose="02020603050405020304" pitchFamily="18" charset="0"/>
                <a:cs typeface="Times New Roman" panose="02020603050405020304" pitchFamily="18" charset="0"/>
              </a:rPr>
              <a:t>strtotime</a:t>
            </a:r>
            <a:r>
              <a:rPr lang="en-US" sz="1900" dirty="0">
                <a:latin typeface="Times New Roman" panose="02020603050405020304" pitchFamily="18" charset="0"/>
                <a:cs typeface="Times New Roman" panose="02020603050405020304" pitchFamily="18" charset="0"/>
              </a:rPr>
              <a:t>' can allow a denial-of-service attack via memory consumption. (CVE-2012-0789)</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Amasis MT Pro Medium" panose="02040604050005020304" pitchFamily="18" charset="0"/>
                <a:cs typeface="Times New Roman" panose="02020603050405020304" pitchFamily="18" charset="0"/>
              </a:rPr>
              <a:t>Recommendation:</a:t>
            </a:r>
            <a:br>
              <a:rPr lang="en-US" sz="1900" dirty="0">
                <a:latin typeface="Amasis MT Pro Medium" panose="020406040500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Upgrade to PHP version 5.3.9 or later.</a:t>
            </a:r>
            <a:br>
              <a:rPr lang="en-US" sz="1900" dirty="0">
                <a:latin typeface="Times New Roman" panose="02020603050405020304" pitchFamily="18" charset="0"/>
                <a:cs typeface="Times New Roman" panose="02020603050405020304" pitchFamily="18" charset="0"/>
              </a:rPr>
            </a:br>
            <a:endParaRPr lang="en-IN" sz="19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0E66E1A-1A76-48FE-A127-A6BF624E3E1F}"/>
              </a:ext>
            </a:extLst>
          </p:cNvPr>
          <p:cNvSpPr/>
          <p:nvPr/>
        </p:nvSpPr>
        <p:spPr>
          <a:xfrm>
            <a:off x="372862" y="390617"/>
            <a:ext cx="11416684" cy="6152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4290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4E4E-BEDF-4BF8-B274-980FB462DB73}"/>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Chart&#10;&#10;Description automatically generated">
            <a:extLst>
              <a:ext uri="{FF2B5EF4-FFF2-40B4-BE49-F238E27FC236}">
                <a16:creationId xmlns:a16="http://schemas.microsoft.com/office/drawing/2014/main" id="{5FEB6862-372B-409D-97E9-D73FF9C25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12886"/>
            <a:ext cx="10515600" cy="1784412"/>
          </a:xfrm>
          <a:prstGeom prst="rect">
            <a:avLst/>
          </a:prstGeom>
        </p:spPr>
      </p:pic>
      <p:sp>
        <p:nvSpPr>
          <p:cNvPr id="5" name="Rectangle 4">
            <a:extLst>
              <a:ext uri="{FF2B5EF4-FFF2-40B4-BE49-F238E27FC236}">
                <a16:creationId xmlns:a16="http://schemas.microsoft.com/office/drawing/2014/main" id="{30C429B1-0209-47B8-A25C-F14A43277EBE}"/>
              </a:ext>
            </a:extLst>
          </p:cNvPr>
          <p:cNvSpPr/>
          <p:nvPr/>
        </p:nvSpPr>
        <p:spPr>
          <a:xfrm>
            <a:off x="390617" y="301841"/>
            <a:ext cx="11398929" cy="6267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05517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41E3-F3CC-4BB7-A50E-2E00E63AF83B}"/>
              </a:ext>
            </a:extLst>
          </p:cNvPr>
          <p:cNvSpPr>
            <a:spLocks noGrp="1"/>
          </p:cNvSpPr>
          <p:nvPr>
            <p:ph type="title"/>
          </p:nvPr>
        </p:nvSpPr>
        <p:spPr>
          <a:xfrm>
            <a:off x="838200" y="532659"/>
            <a:ext cx="10515600" cy="710215"/>
          </a:xfrm>
        </p:spPr>
        <p:txBody>
          <a:bodyPr>
            <a:normAutofit/>
          </a:bodyPr>
          <a:lstStyle/>
          <a:p>
            <a:r>
              <a:rPr lang="en-US" sz="3200" dirty="0">
                <a:latin typeface="Amasis MT Pro Medium" panose="02040604050005020304" pitchFamily="18" charset="0"/>
              </a:rPr>
              <a:t>             Vulnerability Assessment - Overview</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B3B912FB-E933-497D-A895-5895B84F2225}"/>
              </a:ext>
            </a:extLst>
          </p:cNvPr>
          <p:cNvSpPr>
            <a:spLocks noGrp="1"/>
          </p:cNvSpPr>
          <p:nvPr>
            <p:ph idx="1"/>
          </p:nvPr>
        </p:nvSpPr>
        <p:spPr>
          <a:xfrm>
            <a:off x="838200" y="1393793"/>
            <a:ext cx="10515600" cy="4931547"/>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Background:</a:t>
            </a:r>
          </a:p>
          <a:p>
            <a:r>
              <a:rPr lang="en-US" sz="2000" dirty="0">
                <a:latin typeface="Times New Roman" panose="02020603050405020304" pitchFamily="18" charset="0"/>
                <a:cs typeface="Times New Roman" panose="02020603050405020304" pitchFamily="18" charset="0"/>
              </a:rPr>
              <a:t>I performed an automatic vulnerability scanning test on this website (testphp.vulnweb.com) using Nessus as well as found out vulnerabilities manually.</a:t>
            </a:r>
          </a:p>
          <a:p>
            <a:r>
              <a:rPr lang="en-US" sz="2000" dirty="0">
                <a:latin typeface="Times New Roman" panose="02020603050405020304" pitchFamily="18" charset="0"/>
                <a:cs typeface="Times New Roman" panose="02020603050405020304" pitchFamily="18" charset="0"/>
              </a:rPr>
              <a:t>I ranked the vulnerabilities according to the threat level on the Severity Base of CVSS v3.0.</a:t>
            </a:r>
          </a:p>
          <a:p>
            <a:r>
              <a:rPr lang="en-US" sz="2000" dirty="0">
                <a:latin typeface="Times New Roman" panose="02020603050405020304" pitchFamily="18" charset="0"/>
                <a:cs typeface="Times New Roman" panose="02020603050405020304" pitchFamily="18" charset="0"/>
              </a:rPr>
              <a:t>I have also recommended solutions for the vulnerabilities identified.</a:t>
            </a:r>
          </a:p>
          <a:p>
            <a:r>
              <a:rPr lang="en-US" sz="2000" dirty="0">
                <a:latin typeface="Times New Roman" panose="02020603050405020304" pitchFamily="18" charset="0"/>
                <a:cs typeface="Times New Roman" panose="02020603050405020304" pitchFamily="18" charset="0"/>
              </a:rPr>
              <a:t>I, therefore, have communicated all the results and outputs through this report.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Result:</a:t>
            </a:r>
          </a:p>
          <a:p>
            <a:r>
              <a:rPr lang="en-US" sz="2000" dirty="0">
                <a:latin typeface="Times New Roman" panose="02020603050405020304" pitchFamily="18" charset="0"/>
                <a:cs typeface="Times New Roman" panose="02020603050405020304" pitchFamily="18" charset="0"/>
              </a:rPr>
              <a:t>During assessment, I found the website related vulnerabilities and insecure practices were there on the website, testphp.vulnweb.com.</a:t>
            </a:r>
          </a:p>
          <a:p>
            <a:r>
              <a:rPr lang="en-US" sz="2000" dirty="0">
                <a:latin typeface="Times New Roman" panose="02020603050405020304" pitchFamily="18" charset="0"/>
                <a:cs typeface="Times New Roman" panose="02020603050405020304" pitchFamily="18" charset="0"/>
              </a:rPr>
              <a:t>Critical Security flaws have been noted in this website.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A200625-8C14-44ED-942B-7F7A22F31919}"/>
              </a:ext>
            </a:extLst>
          </p:cNvPr>
          <p:cNvSpPr/>
          <p:nvPr/>
        </p:nvSpPr>
        <p:spPr>
          <a:xfrm>
            <a:off x="426128" y="399495"/>
            <a:ext cx="11248008" cy="614334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8714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50EE-BE71-493C-9511-37211D9A9904}"/>
              </a:ext>
            </a:extLst>
          </p:cNvPr>
          <p:cNvSpPr>
            <a:spLocks noGrp="1"/>
          </p:cNvSpPr>
          <p:nvPr>
            <p:ph type="title"/>
          </p:nvPr>
        </p:nvSpPr>
        <p:spPr>
          <a:xfrm>
            <a:off x="838200" y="365126"/>
            <a:ext cx="10515600" cy="1002036"/>
          </a:xfrm>
        </p:spPr>
        <p:txBody>
          <a:bodyPr>
            <a:normAutofit/>
          </a:bodyPr>
          <a:lstStyle/>
          <a:p>
            <a:r>
              <a:rPr lang="en-US" sz="3200" dirty="0">
                <a:latin typeface="Amasis MT Pro Medium" panose="02040604050005020304" pitchFamily="18" charset="0"/>
              </a:rPr>
              <a:t>          14. PHP 5.x &lt; 7.3.24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EEE7D702-CBF6-4F36-B99F-5FF43A66C29C}"/>
              </a:ext>
            </a:extLst>
          </p:cNvPr>
          <p:cNvSpPr>
            <a:spLocks noGrp="1"/>
          </p:cNvSpPr>
          <p:nvPr>
            <p:ph idx="1"/>
          </p:nvPr>
        </p:nvSpPr>
        <p:spPr>
          <a:xfrm>
            <a:off x="838200" y="1296140"/>
            <a:ext cx="10515600" cy="4989250"/>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version of PHP running on the remote web server is affected by multiple vulnerabilities.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self-reported version number, the version of PHP running on the remote web server is prior to 7.3.24. It is, therefore affected by multiple vulnerabilities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IN"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Upgrade to PHP version 7.3.24 or later.</a:t>
            </a:r>
            <a:endParaRPr lang="en-IN" sz="2000" dirty="0">
              <a:latin typeface="Amasis MT Pro Medium" panose="020406040500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960A9C-6913-40FD-AD59-C077D89D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48396"/>
            <a:ext cx="10515600" cy="790113"/>
          </a:xfrm>
          <a:prstGeom prst="rect">
            <a:avLst/>
          </a:prstGeom>
        </p:spPr>
      </p:pic>
      <p:sp>
        <p:nvSpPr>
          <p:cNvPr id="6" name="Rectangle 5">
            <a:extLst>
              <a:ext uri="{FF2B5EF4-FFF2-40B4-BE49-F238E27FC236}">
                <a16:creationId xmlns:a16="http://schemas.microsoft.com/office/drawing/2014/main" id="{F2A373E9-5A62-4949-8767-F74F08105A0B}"/>
              </a:ext>
            </a:extLst>
          </p:cNvPr>
          <p:cNvSpPr/>
          <p:nvPr/>
        </p:nvSpPr>
        <p:spPr>
          <a:xfrm>
            <a:off x="346229" y="365126"/>
            <a:ext cx="11452194" cy="6195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43825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4E33F-5834-48C5-93F3-B4364F9A7B26}"/>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Text&#10;&#10;Description automatically generated">
            <a:extLst>
              <a:ext uri="{FF2B5EF4-FFF2-40B4-BE49-F238E27FC236}">
                <a16:creationId xmlns:a16="http://schemas.microsoft.com/office/drawing/2014/main" id="{0EAF93A4-F37B-4FA9-ABA7-978C7CFC9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266950"/>
            <a:ext cx="10515599" cy="1559326"/>
          </a:xfrm>
          <a:prstGeom prst="rect">
            <a:avLst/>
          </a:prstGeom>
        </p:spPr>
      </p:pic>
      <p:sp>
        <p:nvSpPr>
          <p:cNvPr id="5" name="Rectangle 4">
            <a:extLst>
              <a:ext uri="{FF2B5EF4-FFF2-40B4-BE49-F238E27FC236}">
                <a16:creationId xmlns:a16="http://schemas.microsoft.com/office/drawing/2014/main" id="{95DFD58F-481E-465E-BF35-E0E0B9F6EBF8}"/>
              </a:ext>
            </a:extLst>
          </p:cNvPr>
          <p:cNvSpPr/>
          <p:nvPr/>
        </p:nvSpPr>
        <p:spPr>
          <a:xfrm>
            <a:off x="355107" y="365125"/>
            <a:ext cx="11532093" cy="6213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8455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15. Browsable Web Directories </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838200" y="1251752"/>
            <a:ext cx="10515600" cy="4925211"/>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Some directories on the remote web server are browsable.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Multiple Nessus plugins identified directories on the web server that are browsable.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Make sure that browsable directories do not leak confidential information or give access to sensitive</a:t>
            </a:r>
          </a:p>
          <a:p>
            <a:pPr marL="0" indent="0">
              <a:buNone/>
            </a:pPr>
            <a:r>
              <a:rPr lang="en-US" sz="2000" dirty="0">
                <a:latin typeface="Times New Roman" panose="02020603050405020304" pitchFamily="18" charset="0"/>
                <a:cs typeface="Times New Roman" panose="02020603050405020304" pitchFamily="18" charset="0"/>
              </a:rPr>
              <a:t>resources. Additionally, use access restrictions or disable directory indexing for any that do.</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279055"/>
            <a:ext cx="10515599" cy="886625"/>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576026"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011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1083-5FCE-4E2A-A0FE-8476829A1796}"/>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A picture containing icon&#10;&#10;Description automatically generated">
            <a:extLst>
              <a:ext uri="{FF2B5EF4-FFF2-40B4-BE49-F238E27FC236}">
                <a16:creationId xmlns:a16="http://schemas.microsoft.com/office/drawing/2014/main" id="{5EA70EB3-01E6-4626-8A23-59F784130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565" y="1988598"/>
            <a:ext cx="10306235" cy="2059619"/>
          </a:xfrm>
          <a:prstGeom prst="rect">
            <a:avLst/>
          </a:prstGeom>
        </p:spPr>
      </p:pic>
      <p:sp>
        <p:nvSpPr>
          <p:cNvPr id="5" name="Rectangle 4">
            <a:extLst>
              <a:ext uri="{FF2B5EF4-FFF2-40B4-BE49-F238E27FC236}">
                <a16:creationId xmlns:a16="http://schemas.microsoft.com/office/drawing/2014/main" id="{A07B0EEC-EE81-455A-8B35-868AF36F4691}"/>
              </a:ext>
            </a:extLst>
          </p:cNvPr>
          <p:cNvSpPr/>
          <p:nvPr/>
        </p:nvSpPr>
        <p:spPr>
          <a:xfrm>
            <a:off x="399495" y="292964"/>
            <a:ext cx="11434439" cy="61999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7186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16. CGI Generic Cookie Injection Scripting</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838200" y="1251752"/>
            <a:ext cx="10515600" cy="4925211"/>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is prone to cookie injection attacks.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remote web server hosts at least one CGI script that fails to adequately sanitize request strings with malicious JavaScript.</a:t>
            </a:r>
          </a:p>
          <a:p>
            <a:pPr marL="0" indent="0">
              <a:buNone/>
            </a:pPr>
            <a:r>
              <a:rPr lang="en-US" sz="2000" dirty="0">
                <a:latin typeface="Times New Roman" panose="02020603050405020304" pitchFamily="18" charset="0"/>
                <a:cs typeface="Times New Roman" panose="02020603050405020304" pitchFamily="18" charset="0"/>
              </a:rPr>
              <a:t>By leveraging this issue, an attacker may be able to inject arbitrary cookies. Depending on the structure of the web application, it may be possible to launch a 'session fixation' attack using this mechanism.</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Restrict access to the vulnerable application. Contact the vendor for a patch or upgrade.</a:t>
            </a: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953087"/>
            <a:ext cx="10515599" cy="941033"/>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84868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91B8-18DA-44BD-A94A-7B32A0A2B60B}"/>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B2758231-4A90-4143-A2B4-0D6E4AD60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666" y="1393794"/>
            <a:ext cx="9837902" cy="4722922"/>
          </a:xfrm>
          <a:prstGeom prst="rect">
            <a:avLst/>
          </a:prstGeom>
        </p:spPr>
      </p:pic>
      <p:sp>
        <p:nvSpPr>
          <p:cNvPr id="5" name="Rectangle 4">
            <a:extLst>
              <a:ext uri="{FF2B5EF4-FFF2-40B4-BE49-F238E27FC236}">
                <a16:creationId xmlns:a16="http://schemas.microsoft.com/office/drawing/2014/main" id="{88EFB7B7-82D7-4DB6-B7EE-8C1D22599B4B}"/>
              </a:ext>
            </a:extLst>
          </p:cNvPr>
          <p:cNvSpPr/>
          <p:nvPr/>
        </p:nvSpPr>
        <p:spPr>
          <a:xfrm>
            <a:off x="420210" y="365126"/>
            <a:ext cx="11351580" cy="6127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2570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17. CGI Generic HTML Injections (quick test)</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665825" y="1251752"/>
            <a:ext cx="10928412" cy="5069149"/>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may be prone to HTML injections.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remote web server hosts CGI scripts that fail to adequately sanitize request strings with malicious JavaScript. By leveraging this issue, an attacker may be able to cause arbitrary HTML to be executed in a user's browser within the security context of the affected site.</a:t>
            </a:r>
          </a:p>
          <a:p>
            <a:pPr marL="0" indent="0">
              <a:buNone/>
            </a:pPr>
            <a:r>
              <a:rPr lang="en-US" sz="2000" dirty="0">
                <a:latin typeface="Times New Roman" panose="02020603050405020304" pitchFamily="18" charset="0"/>
                <a:cs typeface="Times New Roman" panose="02020603050405020304" pitchFamily="18" charset="0"/>
              </a:rPr>
              <a:t>The remote web server may be vulnerable to IFRAME injections or cross-site scripting attacks.</a:t>
            </a:r>
          </a:p>
          <a:p>
            <a:pPr marL="0" indent="0">
              <a:buNone/>
            </a:pPr>
            <a:r>
              <a:rPr lang="en-US" sz="2000" dirty="0">
                <a:latin typeface="Times New Roman" panose="02020603050405020304" pitchFamily="18" charset="0"/>
                <a:cs typeface="Times New Roman" panose="02020603050405020304" pitchFamily="18" charset="0"/>
              </a:rPr>
              <a:t>IFRAME injections allow 'virtual defacement' that might scare or anger gullible users. Such injections are sometimes implemented for 'phishing' attacks.</a:t>
            </a: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Either restrict access to the vulnerable application or contact the vendor for an update.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26" y="2059619"/>
            <a:ext cx="10860350" cy="896645"/>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0381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386D-82F7-479E-942B-651CE42BD37C}"/>
              </a:ext>
            </a:extLst>
          </p:cNvPr>
          <p:cNvSpPr>
            <a:spLocks noGrp="1"/>
          </p:cNvSpPr>
          <p:nvPr>
            <p:ph type="title"/>
          </p:nvPr>
        </p:nvSpPr>
        <p:spPr>
          <a:xfrm>
            <a:off x="838200" y="292964"/>
            <a:ext cx="10515600" cy="1136342"/>
          </a:xfrm>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29B5A507-B69F-4681-9C12-4B1C26B6C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05017"/>
            <a:ext cx="10515600" cy="4882719"/>
          </a:xfrm>
          <a:prstGeom prst="rect">
            <a:avLst/>
          </a:prstGeom>
        </p:spPr>
      </p:pic>
      <p:sp>
        <p:nvSpPr>
          <p:cNvPr id="6" name="Rectangle 5">
            <a:extLst>
              <a:ext uri="{FF2B5EF4-FFF2-40B4-BE49-F238E27FC236}">
                <a16:creationId xmlns:a16="http://schemas.microsoft.com/office/drawing/2014/main" id="{6DE896D1-6850-44BD-9722-0850103E1B91}"/>
              </a:ext>
            </a:extLst>
          </p:cNvPr>
          <p:cNvSpPr/>
          <p:nvPr/>
        </p:nvSpPr>
        <p:spPr>
          <a:xfrm>
            <a:off x="435006" y="372862"/>
            <a:ext cx="11372295" cy="6192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45499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18. CGI Generic XSS (quick test)</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838200" y="1251752"/>
            <a:ext cx="10515600" cy="5113537"/>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is prone to cross-site scripting attacks.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remote web server hosts CGI scripts that fail to adequately sanitize request strings with malicious JavaScript. By leveraging this issue, an attacker may be able to cause arbitrary HTML and script code to be executed in a user's browser within the security context of the affected site.</a:t>
            </a:r>
          </a:p>
          <a:p>
            <a:pPr marL="0" indent="0">
              <a:buNone/>
            </a:pPr>
            <a:r>
              <a:rPr lang="en-US" sz="2000" dirty="0">
                <a:latin typeface="Times New Roman" panose="02020603050405020304" pitchFamily="18" charset="0"/>
                <a:cs typeface="Times New Roman" panose="02020603050405020304" pitchFamily="18" charset="0"/>
              </a:rPr>
              <a:t>These XSS are more likely to be both Reflected and Stored.</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Restrict access to the vulnerable application. Contact the vendor for a patch or upgrade to address any cross-site scripting vulnerabilities.</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068497"/>
            <a:ext cx="10515599" cy="834501"/>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33328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B6CC-ECA7-4EAD-B3FB-75C9AE0D9385}"/>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30C7B49F-6F2C-4D80-A542-4576529EE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67161"/>
            <a:ext cx="10515600" cy="4891596"/>
          </a:xfrm>
          <a:prstGeom prst="rect">
            <a:avLst/>
          </a:prstGeom>
        </p:spPr>
      </p:pic>
      <p:sp>
        <p:nvSpPr>
          <p:cNvPr id="5" name="Rectangle 4">
            <a:extLst>
              <a:ext uri="{FF2B5EF4-FFF2-40B4-BE49-F238E27FC236}">
                <a16:creationId xmlns:a16="http://schemas.microsoft.com/office/drawing/2014/main" id="{50A0B0A9-3692-477A-8F38-1C90D08844AA}"/>
              </a:ext>
            </a:extLst>
          </p:cNvPr>
          <p:cNvSpPr/>
          <p:nvPr/>
        </p:nvSpPr>
        <p:spPr>
          <a:xfrm>
            <a:off x="435006" y="365125"/>
            <a:ext cx="11336784" cy="6204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9000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6AEF-6716-4AF3-B9AB-3B633D836AC3}"/>
              </a:ext>
            </a:extLst>
          </p:cNvPr>
          <p:cNvSpPr>
            <a:spLocks noGrp="1"/>
          </p:cNvSpPr>
          <p:nvPr>
            <p:ph type="title"/>
          </p:nvPr>
        </p:nvSpPr>
        <p:spPr>
          <a:xfrm>
            <a:off x="838200" y="435005"/>
            <a:ext cx="10515600" cy="816745"/>
          </a:xfrm>
        </p:spPr>
        <p:txBody>
          <a:bodyPr>
            <a:normAutofit/>
          </a:bodyPr>
          <a:lstStyle/>
          <a:p>
            <a:r>
              <a:rPr lang="en-US" sz="3200" dirty="0">
                <a:latin typeface="Amasis MT Pro Medium" panose="02040604050005020304" pitchFamily="18" charset="0"/>
              </a:rPr>
              <a:t>                             Risk Definition </a:t>
            </a:r>
            <a:endParaRPr lang="en-IN" sz="3200" dirty="0">
              <a:latin typeface="Amasis MT Pro Medium" panose="02040604050005020304" pitchFamily="18" charset="0"/>
            </a:endParaRPr>
          </a:p>
        </p:txBody>
      </p:sp>
      <p:graphicFrame>
        <p:nvGraphicFramePr>
          <p:cNvPr id="4" name="Table 4">
            <a:extLst>
              <a:ext uri="{FF2B5EF4-FFF2-40B4-BE49-F238E27FC236}">
                <a16:creationId xmlns:a16="http://schemas.microsoft.com/office/drawing/2014/main" id="{8B1FA7CB-591F-489B-B3C6-FD50EC581501}"/>
              </a:ext>
            </a:extLst>
          </p:cNvPr>
          <p:cNvGraphicFramePr>
            <a:graphicFrameLocks noGrp="1"/>
          </p:cNvGraphicFramePr>
          <p:nvPr>
            <p:ph idx="1"/>
            <p:extLst>
              <p:ext uri="{D42A27DB-BD31-4B8C-83A1-F6EECF244321}">
                <p14:modId xmlns:p14="http://schemas.microsoft.com/office/powerpoint/2010/main" val="1457168963"/>
              </p:ext>
            </p:extLst>
          </p:nvPr>
        </p:nvGraphicFramePr>
        <p:xfrm>
          <a:off x="838200" y="1509204"/>
          <a:ext cx="10515600" cy="4820576"/>
        </p:xfrm>
        <a:graphic>
          <a:graphicData uri="http://schemas.openxmlformats.org/drawingml/2006/table">
            <a:tbl>
              <a:tblPr>
                <a:tableStyleId>{5C22544A-7EE6-4342-B048-85BDC9FD1C3A}</a:tableStyleId>
              </a:tblPr>
              <a:tblGrid>
                <a:gridCol w="3165629">
                  <a:extLst>
                    <a:ext uri="{9D8B030D-6E8A-4147-A177-3AD203B41FA5}">
                      <a16:colId xmlns:a16="http://schemas.microsoft.com/office/drawing/2014/main" val="4008482061"/>
                    </a:ext>
                  </a:extLst>
                </a:gridCol>
                <a:gridCol w="7349971">
                  <a:extLst>
                    <a:ext uri="{9D8B030D-6E8A-4147-A177-3AD203B41FA5}">
                      <a16:colId xmlns:a16="http://schemas.microsoft.com/office/drawing/2014/main" val="4098844560"/>
                    </a:ext>
                  </a:extLst>
                </a:gridCol>
              </a:tblGrid>
              <a:tr h="1002115">
                <a:tc>
                  <a:txBody>
                    <a:bodyPr/>
                    <a:lstStyle/>
                    <a:p>
                      <a:pPr lvl="0"/>
                      <a:r>
                        <a:rPr lang="en-US" dirty="0"/>
                        <a:t>                 </a:t>
                      </a:r>
                      <a:r>
                        <a:rPr lang="en-US" sz="2000" dirty="0">
                          <a:latin typeface="Amasis MT Pro Medium" panose="02040604050005020304" pitchFamily="18" charset="0"/>
                        </a:rPr>
                        <a:t>Critical                   </a:t>
                      </a:r>
                    </a:p>
                  </a:txBody>
                  <a:tcPr anchor="ctr">
                    <a:solidFill>
                      <a:srgbClr val="FF0000"/>
                    </a:solidFill>
                  </a:tcPr>
                </a:tc>
                <a:tc>
                  <a:txBody>
                    <a:bodyPr/>
                    <a:lstStyle/>
                    <a:p>
                      <a:r>
                        <a:rPr lang="en-US" sz="1800" dirty="0">
                          <a:latin typeface="Times New Roman" panose="02020603050405020304" pitchFamily="18" charset="0"/>
                          <a:cs typeface="Times New Roman" panose="02020603050405020304" pitchFamily="18" charset="0"/>
                        </a:rPr>
                        <a:t>Severe weakness in controls that represent exposure to the organization or risks that could seriously compromise the control framework, data integrity and operational efficiency. These risks need to be addressed first.</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9247687"/>
                  </a:ext>
                </a:extLst>
              </a:tr>
              <a:tr h="975973">
                <a:tc>
                  <a:txBody>
                    <a:bodyPr/>
                    <a:lstStyle/>
                    <a:p>
                      <a:r>
                        <a:rPr lang="en-US" dirty="0"/>
                        <a:t>                    </a:t>
                      </a:r>
                      <a:r>
                        <a:rPr lang="en-US" sz="2000" dirty="0">
                          <a:latin typeface="Amasis MT Pro Medium" panose="02040604050005020304" pitchFamily="18" charset="0"/>
                        </a:rPr>
                        <a:t>High</a:t>
                      </a:r>
                      <a:endParaRPr lang="en-IN" dirty="0"/>
                    </a:p>
                  </a:txBody>
                  <a:tcPr anchor="ctr">
                    <a:solidFill>
                      <a:srgbClr val="FFC000"/>
                    </a:solidFill>
                  </a:tcPr>
                </a:tc>
                <a:tc>
                  <a:txBody>
                    <a:bodyPr/>
                    <a:lstStyle/>
                    <a:p>
                      <a:r>
                        <a:rPr lang="en-US" sz="1800" dirty="0">
                          <a:latin typeface="Times New Roman" panose="02020603050405020304" pitchFamily="18" charset="0"/>
                          <a:cs typeface="Times New Roman" panose="02020603050405020304" pitchFamily="18" charset="0"/>
                        </a:rPr>
                        <a:t>Weakness in controls that represent exposure to the organization or risks that could seriously compromise the control framework, data integrity and operational efficiency. These risks need to be addressed with utmost priority.</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3157521"/>
                  </a:ext>
                </a:extLst>
              </a:tr>
              <a:tr h="969647">
                <a:tc>
                  <a:txBody>
                    <a:bodyPr/>
                    <a:lstStyle/>
                    <a:p>
                      <a:r>
                        <a:rPr lang="en-US" dirty="0"/>
                        <a:t>                </a:t>
                      </a:r>
                      <a:r>
                        <a:rPr lang="en-US" sz="2000" dirty="0">
                          <a:latin typeface="Amasis MT Pro Medium" panose="02040604050005020304" pitchFamily="18" charset="0"/>
                        </a:rPr>
                        <a:t>Medium</a:t>
                      </a:r>
                      <a:endParaRPr lang="en-IN" dirty="0"/>
                    </a:p>
                  </a:txBody>
                  <a:tcPr anchor="ctr">
                    <a:solidFill>
                      <a:srgbClr val="FFFF00"/>
                    </a:solidFill>
                  </a:tcPr>
                </a:tc>
                <a:tc>
                  <a:txBody>
                    <a:bodyPr/>
                    <a:lstStyle/>
                    <a:p>
                      <a:r>
                        <a:rPr lang="en-US" dirty="0">
                          <a:latin typeface="Times New Roman" panose="02020603050405020304" pitchFamily="18" charset="0"/>
                          <a:cs typeface="Times New Roman" panose="02020603050405020304" pitchFamily="18" charset="0"/>
                        </a:rPr>
                        <a:t>Potential weakness in controls, which could develop into an exposure. Or issues that represent areas of concern and may impact controls. They should be addressed reasonably promptly.</a:t>
                      </a:r>
                    </a:p>
                  </a:txBody>
                  <a:tcPr/>
                </a:tc>
                <a:extLst>
                  <a:ext uri="{0D108BD9-81ED-4DB2-BD59-A6C34878D82A}">
                    <a16:rowId xmlns:a16="http://schemas.microsoft.com/office/drawing/2014/main" val="3075263318"/>
                  </a:ext>
                </a:extLst>
              </a:tr>
              <a:tr h="969647">
                <a:tc>
                  <a:txBody>
                    <a:bodyPr/>
                    <a:lstStyle/>
                    <a:p>
                      <a:r>
                        <a:rPr lang="en-US" dirty="0"/>
                        <a:t>                    </a:t>
                      </a:r>
                      <a:r>
                        <a:rPr lang="en-US" sz="2000" dirty="0">
                          <a:latin typeface="Amasis MT Pro Medium" panose="02040604050005020304" pitchFamily="18" charset="0"/>
                        </a:rPr>
                        <a:t>Low</a:t>
                      </a:r>
                      <a:endParaRPr lang="en-IN" dirty="0"/>
                    </a:p>
                  </a:txBody>
                  <a:tcPr anchor="ctr">
                    <a:solidFill>
                      <a:srgbClr val="92D050"/>
                    </a:solidFill>
                  </a:tcPr>
                </a:tc>
                <a:tc>
                  <a:txBody>
                    <a:bodyPr/>
                    <a:lstStyle/>
                    <a:p>
                      <a:r>
                        <a:rPr lang="en-US" dirty="0">
                          <a:latin typeface="Times New Roman" panose="02020603050405020304" pitchFamily="18" charset="0"/>
                          <a:cs typeface="Times New Roman" panose="02020603050405020304" pitchFamily="18" charset="0"/>
                        </a:rPr>
                        <a:t>Potential weakness in controls, which in combination with other weakness can develop into exposure. Suggested improvements not immediately / directly affecting controls.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22508247"/>
                  </a:ext>
                </a:extLst>
              </a:tr>
              <a:tr h="903194">
                <a:tc>
                  <a:txBody>
                    <a:bodyPr/>
                    <a:lstStyle/>
                    <a:p>
                      <a:r>
                        <a:rPr lang="en-US" dirty="0"/>
                        <a:t>              </a:t>
                      </a:r>
                      <a:r>
                        <a:rPr lang="en-US" sz="2000" dirty="0">
                          <a:latin typeface="Amasis MT Pro Medium" panose="02040604050005020304" pitchFamily="18" charset="0"/>
                        </a:rPr>
                        <a:t>None/Info</a:t>
                      </a:r>
                      <a:endParaRPr lang="en-IN" dirty="0"/>
                    </a:p>
                  </a:txBody>
                  <a:tcPr anchor="ctr">
                    <a:solidFill>
                      <a:srgbClr val="0070C0"/>
                    </a:solidFill>
                  </a:tcPr>
                </a:tc>
                <a:tc>
                  <a:txBody>
                    <a:bodyPr/>
                    <a:lstStyle/>
                    <a:p>
                      <a:r>
                        <a:rPr lang="en-US" dirty="0">
                          <a:latin typeface="Times New Roman" panose="02020603050405020304" pitchFamily="18" charset="0"/>
                          <a:cs typeface="Times New Roman" panose="02020603050405020304" pitchFamily="18" charset="0"/>
                        </a:rPr>
                        <a:t>Minor vulnerabilities or can be the information about a system or website.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4350676"/>
                  </a:ext>
                </a:extLst>
              </a:tr>
            </a:tbl>
          </a:graphicData>
        </a:graphic>
      </p:graphicFrame>
      <p:sp>
        <p:nvSpPr>
          <p:cNvPr id="5" name="Rectangle 4">
            <a:extLst>
              <a:ext uri="{FF2B5EF4-FFF2-40B4-BE49-F238E27FC236}">
                <a16:creationId xmlns:a16="http://schemas.microsoft.com/office/drawing/2014/main" id="{7A6EAFEF-628C-4520-A824-23C31EEDF613}"/>
              </a:ext>
            </a:extLst>
          </p:cNvPr>
          <p:cNvSpPr/>
          <p:nvPr/>
        </p:nvSpPr>
        <p:spPr>
          <a:xfrm>
            <a:off x="355107" y="319596"/>
            <a:ext cx="11469949" cy="624988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3107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A052-7E9E-4BF1-B7CA-45B2F2618A32}"/>
              </a:ext>
            </a:extLst>
          </p:cNvPr>
          <p:cNvSpPr>
            <a:spLocks noGrp="1"/>
          </p:cNvSpPr>
          <p:nvPr>
            <p:ph type="title"/>
          </p:nvPr>
        </p:nvSpPr>
        <p:spPr>
          <a:xfrm>
            <a:off x="838200" y="763479"/>
            <a:ext cx="10515600" cy="3338004"/>
          </a:xfrm>
        </p:spPr>
        <p:txBody>
          <a:bodyPr anchor="t">
            <a:normAutofit/>
          </a:bodyPr>
          <a:lstStyle/>
          <a:p>
            <a:r>
              <a:rPr lang="en-US" sz="2000" dirty="0">
                <a:latin typeface="Amasis MT Pro Medium" panose="02040604050005020304" pitchFamily="18" charset="0"/>
              </a:rPr>
              <a:t>Vulnerability Detection Result: (Manual)</a:t>
            </a:r>
            <a:br>
              <a:rPr lang="en-US" sz="2000" dirty="0">
                <a:latin typeface="Amasis MT Pro Medium" panose="02040604050005020304" pitchFamily="18" charset="0"/>
              </a:rPr>
            </a:br>
            <a:br>
              <a:rPr lang="en-US" sz="2000" dirty="0">
                <a:latin typeface="Amasis MT Pro Medium" panose="02040604050005020304" pitchFamily="18" charset="0"/>
              </a:rPr>
            </a:br>
            <a:br>
              <a:rPr lang="en-US" sz="2000" dirty="0">
                <a:latin typeface="Amasis MT Pro Medium" panose="02040604050005020304" pitchFamily="18" charset="0"/>
              </a:rPr>
            </a:br>
            <a:br>
              <a:rPr lang="en-US" sz="2000" dirty="0">
                <a:latin typeface="Amasis MT Pro Medium" panose="02040604050005020304" pitchFamily="18" charset="0"/>
              </a:rPr>
            </a:br>
            <a:r>
              <a:rPr lang="en-US" sz="2000" dirty="0">
                <a:latin typeface="Amasis MT Pro Medium" panose="02040604050005020304" pitchFamily="18" charset="0"/>
              </a:rPr>
              <a:t>Reflected XSS:</a:t>
            </a:r>
            <a:br>
              <a:rPr lang="en-US" sz="2000" dirty="0">
                <a:latin typeface="Amasis MT Pro Medium" panose="02040604050005020304" pitchFamily="18" charset="0"/>
              </a:rPr>
            </a:br>
            <a:br>
              <a:rPr lang="en-US" sz="2000" dirty="0">
                <a:latin typeface="Amasis MT Pro Medium" panose="02040604050005020304" pitchFamily="18" charset="0"/>
              </a:rPr>
            </a:br>
            <a:br>
              <a:rPr lang="en-US" sz="2000" dirty="0">
                <a:latin typeface="Amasis MT Pro Medium" panose="02040604050005020304" pitchFamily="18" charset="0"/>
              </a:rPr>
            </a:br>
            <a:br>
              <a:rPr lang="en-US" sz="2000" dirty="0">
                <a:latin typeface="Amasis MT Pro Medium" panose="02040604050005020304" pitchFamily="18" charset="0"/>
              </a:rPr>
            </a:br>
            <a:br>
              <a:rPr lang="en-US" sz="2000" dirty="0">
                <a:latin typeface="Amasis MT Pro Medium" panose="02040604050005020304" pitchFamily="18" charset="0"/>
              </a:rPr>
            </a:br>
            <a:br>
              <a:rPr lang="en-US" sz="2000" dirty="0">
                <a:latin typeface="Amasis MT Pro Medium" panose="02040604050005020304" pitchFamily="18" charset="0"/>
              </a:rPr>
            </a:br>
            <a:endParaRPr lang="en-IN" sz="2000" dirty="0">
              <a:latin typeface="Amasis MT Pro Medium" panose="020406040500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AD622497-A7A4-411A-B4CB-86E86AF38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432481"/>
            <a:ext cx="4958919" cy="3009530"/>
          </a:xfrm>
          <a:prstGeom prst="rect">
            <a:avLst/>
          </a:prstGeom>
        </p:spPr>
      </p:pic>
      <p:pic>
        <p:nvPicPr>
          <p:cNvPr id="6" name="Picture 5" descr="Graphical user interface, application, Word&#10;&#10;Description automatically generated">
            <a:extLst>
              <a:ext uri="{FF2B5EF4-FFF2-40B4-BE49-F238E27FC236}">
                <a16:creationId xmlns:a16="http://schemas.microsoft.com/office/drawing/2014/main" id="{B75ABBC5-315F-4EC2-9228-60B5F273D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283" y="2432481"/>
            <a:ext cx="5255581" cy="3009530"/>
          </a:xfrm>
          <a:prstGeom prst="rect">
            <a:avLst/>
          </a:prstGeom>
        </p:spPr>
      </p:pic>
      <p:sp>
        <p:nvSpPr>
          <p:cNvPr id="7" name="Rectangle 6">
            <a:extLst>
              <a:ext uri="{FF2B5EF4-FFF2-40B4-BE49-F238E27FC236}">
                <a16:creationId xmlns:a16="http://schemas.microsoft.com/office/drawing/2014/main" id="{FAFE08A5-6725-406D-9942-B16DB8EB306E}"/>
              </a:ext>
            </a:extLst>
          </p:cNvPr>
          <p:cNvSpPr/>
          <p:nvPr/>
        </p:nvSpPr>
        <p:spPr>
          <a:xfrm>
            <a:off x="443883" y="399495"/>
            <a:ext cx="11310152" cy="6027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15084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DEA12-5EC5-431A-A4F0-F5A8245D1D1E}"/>
              </a:ext>
            </a:extLst>
          </p:cNvPr>
          <p:cNvSpPr>
            <a:spLocks noGrp="1"/>
          </p:cNvSpPr>
          <p:nvPr>
            <p:ph type="title"/>
          </p:nvPr>
        </p:nvSpPr>
        <p:spPr/>
        <p:txBody>
          <a:bodyPr>
            <a:normAutofit/>
          </a:bodyPr>
          <a:lstStyle/>
          <a:p>
            <a:r>
              <a:rPr lang="en-US" sz="2000" dirty="0">
                <a:latin typeface="Amasis MT Pro Medium" panose="02040604050005020304" pitchFamily="18" charset="0"/>
              </a:rPr>
              <a:t>Stored XSS:</a:t>
            </a:r>
            <a:endParaRPr lang="en-IN" sz="2000" dirty="0">
              <a:latin typeface="Amasis MT Pro Medium" panose="02040604050005020304" pitchFamily="18" charset="0"/>
            </a:endParaRPr>
          </a:p>
        </p:txBody>
      </p:sp>
      <p:pic>
        <p:nvPicPr>
          <p:cNvPr id="4" name="Picture 3" descr="Graphical user interface, text, application, email&#10;&#10;Description automatically generated">
            <a:extLst>
              <a:ext uri="{FF2B5EF4-FFF2-40B4-BE49-F238E27FC236}">
                <a16:creationId xmlns:a16="http://schemas.microsoft.com/office/drawing/2014/main" id="{32497805-F871-4D29-BE40-B662EE5F4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63610"/>
            <a:ext cx="4958918" cy="4166674"/>
          </a:xfrm>
          <a:prstGeom prst="rect">
            <a:avLst/>
          </a:prstGeom>
        </p:spPr>
      </p:pic>
      <p:pic>
        <p:nvPicPr>
          <p:cNvPr id="6" name="Picture 5" descr="Graphical user interface, application, Word&#10;&#10;Description automatically generated">
            <a:extLst>
              <a:ext uri="{FF2B5EF4-FFF2-40B4-BE49-F238E27FC236}">
                <a16:creationId xmlns:a16="http://schemas.microsoft.com/office/drawing/2014/main" id="{8CC53B5A-8291-40B7-AD13-E4C939FFA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5257800" cy="4239596"/>
          </a:xfrm>
          <a:prstGeom prst="rect">
            <a:avLst/>
          </a:prstGeom>
        </p:spPr>
      </p:pic>
      <p:sp>
        <p:nvSpPr>
          <p:cNvPr id="7" name="Rectangle 6">
            <a:extLst>
              <a:ext uri="{FF2B5EF4-FFF2-40B4-BE49-F238E27FC236}">
                <a16:creationId xmlns:a16="http://schemas.microsoft.com/office/drawing/2014/main" id="{9248BA2C-82EF-4248-B2A6-3F351F1D9E74}"/>
              </a:ext>
            </a:extLst>
          </p:cNvPr>
          <p:cNvSpPr/>
          <p:nvPr/>
        </p:nvSpPr>
        <p:spPr>
          <a:xfrm>
            <a:off x="390617" y="365125"/>
            <a:ext cx="11398929" cy="6127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89786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19. PHP &lt; 5.2.10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651770" y="1251752"/>
            <a:ext cx="10977978" cy="5113537"/>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affected by multiple vulnerabilities.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banner, the version of PHP installed on the remote host is older than 5.2.10. Such versions are reportedly affected by multiple vulnerabilities :</a:t>
            </a:r>
          </a:p>
          <a:p>
            <a:pPr marL="0" indent="0">
              <a:buNone/>
            </a:pPr>
            <a:r>
              <a:rPr lang="en-US" sz="2000" dirty="0">
                <a:latin typeface="Times New Roman" panose="02020603050405020304" pitchFamily="18" charset="0"/>
                <a:cs typeface="Times New Roman" panose="02020603050405020304" pitchFamily="18" charset="0"/>
              </a:rPr>
              <a:t>- Sufficient checks are not performed on fields reserved for offsets in function '</a:t>
            </a:r>
            <a:r>
              <a:rPr lang="en-US" sz="2000" dirty="0" err="1">
                <a:latin typeface="Times New Roman" panose="02020603050405020304" pitchFamily="18" charset="0"/>
                <a:cs typeface="Times New Roman" panose="02020603050405020304" pitchFamily="18" charset="0"/>
              </a:rPr>
              <a:t>exif_read_data</a:t>
            </a:r>
            <a:r>
              <a:rPr lang="en-US" sz="2000" dirty="0">
                <a:latin typeface="Times New Roman" panose="02020603050405020304" pitchFamily="18" charset="0"/>
                <a:cs typeface="Times New Roman" panose="02020603050405020304" pitchFamily="18" charset="0"/>
              </a:rPr>
              <a:t>()'. Successful exploitation of this issue could result in a denial-of-service condition. (bug 48378)</a:t>
            </a:r>
          </a:p>
          <a:p>
            <a:pPr marL="0" indent="0">
              <a:buNone/>
            </a:pPr>
            <a:r>
              <a:rPr lang="en-US" sz="2000" dirty="0">
                <a:latin typeface="Times New Roman" panose="02020603050405020304" pitchFamily="18" charset="0"/>
                <a:cs typeface="Times New Roman" panose="02020603050405020304" pitchFamily="18" charset="0"/>
              </a:rPr>
              <a:t>- Provided '</a:t>
            </a:r>
            <a:r>
              <a:rPr lang="en-US" sz="2000" dirty="0" err="1">
                <a:latin typeface="Times New Roman" panose="02020603050405020304" pitchFamily="18" charset="0"/>
                <a:cs typeface="Times New Roman" panose="02020603050405020304" pitchFamily="18" charset="0"/>
              </a:rPr>
              <a:t>safe_mode_exec_dir</a:t>
            </a:r>
            <a:r>
              <a:rPr lang="en-US" sz="2000" dirty="0">
                <a:latin typeface="Times New Roman" panose="02020603050405020304" pitchFamily="18" charset="0"/>
                <a:cs typeface="Times New Roman" panose="02020603050405020304" pitchFamily="18" charset="0"/>
              </a:rPr>
              <a:t>' is not set (not set by default), it may be possible to bypass '</a:t>
            </a:r>
            <a:r>
              <a:rPr lang="en-US" sz="2000" dirty="0" err="1">
                <a:latin typeface="Times New Roman" panose="02020603050405020304" pitchFamily="18" charset="0"/>
                <a:cs typeface="Times New Roman" panose="02020603050405020304" pitchFamily="18" charset="0"/>
              </a:rPr>
              <a:t>safe_mode</a:t>
            </a:r>
            <a:r>
              <a:rPr lang="en-US" sz="2000" dirty="0">
                <a:latin typeface="Times New Roman" panose="02020603050405020304" pitchFamily="18" charset="0"/>
                <a:cs typeface="Times New Roman" panose="02020603050405020304" pitchFamily="18" charset="0"/>
              </a:rPr>
              <a:t>' restrictions by preceding a backslash in functions such as 'exec()', 'system()', '</a:t>
            </a:r>
            <a:r>
              <a:rPr lang="en-US" sz="2000" dirty="0" err="1">
                <a:latin typeface="Times New Roman" panose="02020603050405020304" pitchFamily="18" charset="0"/>
                <a:cs typeface="Times New Roman" panose="02020603050405020304" pitchFamily="18" charset="0"/>
              </a:rPr>
              <a:t>shell_exec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passthru</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popen</a:t>
            </a:r>
            <a:r>
              <a:rPr lang="en-US" sz="2000" dirty="0">
                <a:latin typeface="Times New Roman" panose="02020603050405020304" pitchFamily="18" charset="0"/>
                <a:cs typeface="Times New Roman" panose="02020603050405020304" pitchFamily="18" charset="0"/>
              </a:rPr>
              <a:t>()' on a system running PHP on Windows. (bug 45997)</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Upgrade to PHP version 5.2.10 or later.</a:t>
            </a: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70" y="1970843"/>
            <a:ext cx="10515599" cy="852256"/>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2810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D83B-BFF8-4092-8D3A-F9921A4DBEC7}"/>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a:extLst>
              <a:ext uri="{FF2B5EF4-FFF2-40B4-BE49-F238E27FC236}">
                <a16:creationId xmlns:a16="http://schemas.microsoft.com/office/drawing/2014/main" id="{D84AB7EE-436A-4450-A6D6-6DE78EB11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72682"/>
            <a:ext cx="10515600" cy="1757779"/>
          </a:xfrm>
          <a:prstGeom prst="rect">
            <a:avLst/>
          </a:prstGeom>
        </p:spPr>
      </p:pic>
      <p:sp>
        <p:nvSpPr>
          <p:cNvPr id="5" name="Rectangle 4">
            <a:extLst>
              <a:ext uri="{FF2B5EF4-FFF2-40B4-BE49-F238E27FC236}">
                <a16:creationId xmlns:a16="http://schemas.microsoft.com/office/drawing/2014/main" id="{AE05FE14-4A74-426A-9039-8F4C1555CF97}"/>
              </a:ext>
            </a:extLst>
          </p:cNvPr>
          <p:cNvSpPr/>
          <p:nvPr/>
        </p:nvSpPr>
        <p:spPr>
          <a:xfrm>
            <a:off x="417250" y="470517"/>
            <a:ext cx="11416684" cy="6022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7076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20. PHP &lt; 5.2.12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838200" y="1251752"/>
            <a:ext cx="10515600" cy="5113537"/>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affected by multiple flaws.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banner, the version of PHP installed on the remote host is older than 5.2.12. Such versions may be affected by several security issues :</a:t>
            </a:r>
          </a:p>
          <a:p>
            <a:pPr marL="0" indent="0">
              <a:buNone/>
            </a:pPr>
            <a:r>
              <a:rPr lang="en-US" sz="2000" dirty="0">
                <a:latin typeface="Times New Roman" panose="02020603050405020304" pitchFamily="18" charset="0"/>
                <a:cs typeface="Times New Roman" panose="02020603050405020304" pitchFamily="18" charset="0"/>
              </a:rPr>
              <a:t>- It is possible to bypass the '</a:t>
            </a:r>
            <a:r>
              <a:rPr lang="en-US" sz="2000" dirty="0" err="1">
                <a:latin typeface="Times New Roman" panose="02020603050405020304" pitchFamily="18" charset="0"/>
                <a:cs typeface="Times New Roman" panose="02020603050405020304" pitchFamily="18" charset="0"/>
              </a:rPr>
              <a:t>safe_mode</a:t>
            </a:r>
            <a:r>
              <a:rPr lang="en-US" sz="2000" dirty="0">
                <a:latin typeface="Times New Roman" panose="02020603050405020304" pitchFamily="18" charset="0"/>
                <a:cs typeface="Times New Roman" panose="02020603050405020304" pitchFamily="18" charset="0"/>
              </a:rPr>
              <a:t>' configuration setting using '</a:t>
            </a:r>
            <a:r>
              <a:rPr lang="en-US" sz="2000" dirty="0" err="1">
                <a:latin typeface="Times New Roman" panose="02020603050405020304" pitchFamily="18" charset="0"/>
                <a:cs typeface="Times New Roman" panose="02020603050405020304" pitchFamily="18" charset="0"/>
              </a:rPr>
              <a:t>tempnam</a:t>
            </a:r>
            <a:r>
              <a:rPr lang="en-US" sz="2000" dirty="0">
                <a:latin typeface="Times New Roman" panose="02020603050405020304" pitchFamily="18" charset="0"/>
                <a:cs typeface="Times New Roman" panose="02020603050405020304" pitchFamily="18" charset="0"/>
              </a:rPr>
              <a:t>()'. (CVE-2009-3557)</a:t>
            </a:r>
          </a:p>
          <a:p>
            <a:pPr marL="0" indent="0">
              <a:buNone/>
            </a:pPr>
            <a:r>
              <a:rPr lang="en-US" sz="2000" dirty="0">
                <a:latin typeface="Times New Roman" panose="02020603050405020304" pitchFamily="18" charset="0"/>
                <a:cs typeface="Times New Roman" panose="02020603050405020304" pitchFamily="18" charset="0"/>
              </a:rPr>
              <a:t>- It is possible to bypass the '</a:t>
            </a:r>
            <a:r>
              <a:rPr lang="en-US" sz="2000" dirty="0" err="1">
                <a:latin typeface="Times New Roman" panose="02020603050405020304" pitchFamily="18" charset="0"/>
                <a:cs typeface="Times New Roman" panose="02020603050405020304" pitchFamily="18" charset="0"/>
              </a:rPr>
              <a:t>open_basedir</a:t>
            </a:r>
            <a:r>
              <a:rPr lang="en-US" sz="2000" dirty="0">
                <a:latin typeface="Times New Roman" panose="02020603050405020304" pitchFamily="18" charset="0"/>
                <a:cs typeface="Times New Roman" panose="02020603050405020304" pitchFamily="18" charset="0"/>
              </a:rPr>
              <a:t>' configuration setting using '</a:t>
            </a:r>
            <a:r>
              <a:rPr lang="en-US" sz="2000" dirty="0" err="1">
                <a:latin typeface="Times New Roman" panose="02020603050405020304" pitchFamily="18" charset="0"/>
                <a:cs typeface="Times New Roman" panose="02020603050405020304" pitchFamily="18" charset="0"/>
              </a:rPr>
              <a:t>posix_mkfifo</a:t>
            </a:r>
            <a:r>
              <a:rPr lang="en-US" sz="2000" dirty="0">
                <a:latin typeface="Times New Roman" panose="02020603050405020304" pitchFamily="18" charset="0"/>
                <a:cs typeface="Times New Roman" panose="02020603050405020304" pitchFamily="18" charset="0"/>
              </a:rPr>
              <a:t>()'. (CVE-2009-3558)</a:t>
            </a:r>
          </a:p>
          <a:p>
            <a:pPr marL="0" indent="0">
              <a:buNone/>
            </a:pPr>
            <a:r>
              <a:rPr lang="en-US" sz="2000" dirty="0">
                <a:latin typeface="Times New Roman" panose="02020603050405020304" pitchFamily="18" charset="0"/>
                <a:cs typeface="Times New Roman" panose="02020603050405020304" pitchFamily="18" charset="0"/>
              </a:rPr>
              <a:t>- Provided file uploading is enabled (it is by default), an attacker can upload files using a POST request with 'multipart/form-data' content even if the target script doesn't actually support file uploads per se. By supplying a large number (15,000+) of files, an attacker could cause the web server to stop responding while it processes the file list. (CVE-2009-4017)</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024109"/>
            <a:ext cx="10515599" cy="852255"/>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9538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CBD333-6169-4943-B71F-A1C2169143AA}"/>
              </a:ext>
            </a:extLst>
          </p:cNvPr>
          <p:cNvSpPr>
            <a:spLocks noGrp="1"/>
          </p:cNvSpPr>
          <p:nvPr>
            <p:ph type="title"/>
          </p:nvPr>
        </p:nvSpPr>
        <p:spPr>
          <a:xfrm>
            <a:off x="838200" y="365125"/>
            <a:ext cx="10515600" cy="620296"/>
          </a:xfrm>
        </p:spPr>
        <p:txBody>
          <a:bodyPr>
            <a:noAutofit/>
          </a:bodyPr>
          <a:lstStyle/>
          <a:p>
            <a:br>
              <a:rPr lang="en-US" sz="2000" dirty="0"/>
            </a:br>
            <a:br>
              <a:rPr lang="en-IN" sz="2000" dirty="0"/>
            </a:br>
            <a:br>
              <a:rPr lang="en-IN" sz="2000" dirty="0"/>
            </a:br>
            <a:endParaRPr lang="en-IN" sz="2000" dirty="0"/>
          </a:p>
        </p:txBody>
      </p:sp>
      <p:sp>
        <p:nvSpPr>
          <p:cNvPr id="6" name="TextBox 5">
            <a:extLst>
              <a:ext uri="{FF2B5EF4-FFF2-40B4-BE49-F238E27FC236}">
                <a16:creationId xmlns:a16="http://schemas.microsoft.com/office/drawing/2014/main" id="{40B82A6D-F3E8-4866-9BDF-34F0019F15D1}"/>
              </a:ext>
            </a:extLst>
          </p:cNvPr>
          <p:cNvSpPr txBox="1"/>
          <p:nvPr/>
        </p:nvSpPr>
        <p:spPr>
          <a:xfrm>
            <a:off x="838200" y="675273"/>
            <a:ext cx="10515600" cy="2862322"/>
          </a:xfrm>
          <a:prstGeom prst="rect">
            <a:avLst/>
          </a:prstGeom>
          <a:noFill/>
        </p:spPr>
        <p:txBody>
          <a:bodyPr wrap="square">
            <a:spAutoFit/>
          </a:bodyPr>
          <a:lstStyle/>
          <a:p>
            <a:r>
              <a:rPr lang="en-US" sz="2000" dirty="0"/>
              <a:t>- Missing protection for '$_SESSION' from interrupt corruption and improved '</a:t>
            </a:r>
            <a:r>
              <a:rPr lang="en-US" sz="2000" dirty="0" err="1"/>
              <a:t>session.save_path</a:t>
            </a:r>
            <a:r>
              <a:rPr lang="en-US" sz="2000" dirty="0"/>
              <a:t>' check. (CVE-2009-4143)</a:t>
            </a:r>
          </a:p>
          <a:p>
            <a:pPr marL="342900" indent="-342900">
              <a:buFontTx/>
              <a:buChar char="-"/>
            </a:pPr>
            <a:r>
              <a:rPr lang="en-US" sz="2000" dirty="0"/>
              <a:t>Insufficient input string validation in the '</a:t>
            </a:r>
            <a:r>
              <a:rPr lang="en-US" sz="2000" dirty="0" err="1"/>
              <a:t>htmlspecialchars</a:t>
            </a:r>
            <a:r>
              <a:rPr lang="en-US" sz="2000" dirty="0"/>
              <a:t>()' function. (CVE-2009-4142)</a:t>
            </a:r>
          </a:p>
          <a:p>
            <a:pPr marL="342900" indent="-342900">
              <a:buFontTx/>
              <a:buChar char="-"/>
            </a:pPr>
            <a:endParaRPr lang="en-US" sz="2000" dirty="0"/>
          </a:p>
          <a:p>
            <a:r>
              <a:rPr lang="en-US" sz="2000" dirty="0">
                <a:latin typeface="Amasis MT Pro Medium" panose="02040604050005020304" pitchFamily="18" charset="0"/>
              </a:rPr>
              <a:t>Recommendation:</a:t>
            </a:r>
          </a:p>
          <a:p>
            <a:r>
              <a:rPr lang="en-US" sz="2000" dirty="0">
                <a:latin typeface="Times New Roman" panose="02020603050405020304" pitchFamily="18" charset="0"/>
                <a:cs typeface="Times New Roman" panose="02020603050405020304" pitchFamily="18" charset="0"/>
              </a:rPr>
              <a:t>Upgrade to PHP version 5.2.12 or later.</a:t>
            </a:r>
          </a:p>
          <a:p>
            <a:endParaRPr lang="en-US" sz="2000" dirty="0">
              <a:latin typeface="Times New Roman" panose="02020603050405020304" pitchFamily="18" charset="0"/>
              <a:cs typeface="Times New Roman" panose="02020603050405020304" pitchFamily="18" charset="0"/>
            </a:endParaRPr>
          </a:p>
          <a:p>
            <a:r>
              <a:rPr lang="en-US" sz="2000" dirty="0">
                <a:latin typeface="Amasis MT Pro Medium" panose="02040604050005020304" pitchFamily="18" charset="0"/>
                <a:cs typeface="Times New Roman" panose="02020603050405020304" pitchFamily="18" charset="0"/>
              </a:rPr>
              <a:t>Vulnerability Detection Result:</a:t>
            </a:r>
          </a:p>
          <a:p>
            <a:endParaRPr lang="en-US" sz="2000" dirty="0">
              <a:latin typeface="Amasis MT Pro Medium" panose="020406040500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757AAC9-8539-4306-B382-49E3962C3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537594"/>
            <a:ext cx="10515599" cy="1531556"/>
          </a:xfrm>
          <a:prstGeom prst="rect">
            <a:avLst/>
          </a:prstGeom>
        </p:spPr>
      </p:pic>
      <p:sp>
        <p:nvSpPr>
          <p:cNvPr id="9" name="Rectangle 8">
            <a:extLst>
              <a:ext uri="{FF2B5EF4-FFF2-40B4-BE49-F238E27FC236}">
                <a16:creationId xmlns:a16="http://schemas.microsoft.com/office/drawing/2014/main" id="{7167BA43-1911-498E-93D0-0802A99C8545}"/>
              </a:ext>
            </a:extLst>
          </p:cNvPr>
          <p:cNvSpPr/>
          <p:nvPr/>
        </p:nvSpPr>
        <p:spPr>
          <a:xfrm>
            <a:off x="417250" y="365125"/>
            <a:ext cx="11452195" cy="6127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97086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21. PHP &lt; 5.2.4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838200" y="1251752"/>
            <a:ext cx="10515600" cy="5113537"/>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affected by multiple flaws.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banner, the version of PHP installed on the remote host is older than 5.2.4. Such versions may be affected by various issues, including but not limited to several overflows.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Upgrade to PHP version 5.2.4 or later.</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024109"/>
            <a:ext cx="10515599" cy="852255"/>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23629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B08D-4597-4637-95D8-CC0433F6D35A}"/>
              </a:ext>
            </a:extLst>
          </p:cNvPr>
          <p:cNvSpPr>
            <a:spLocks noGrp="1"/>
          </p:cNvSpPr>
          <p:nvPr>
            <p:ph type="title"/>
          </p:nvPr>
        </p:nvSpPr>
        <p:spPr>
          <a:xfrm>
            <a:off x="838200" y="630315"/>
            <a:ext cx="10515600" cy="1189607"/>
          </a:xfrm>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A picture containing chart&#10;&#10;Description automatically generated">
            <a:extLst>
              <a:ext uri="{FF2B5EF4-FFF2-40B4-BE49-F238E27FC236}">
                <a16:creationId xmlns:a16="http://schemas.microsoft.com/office/drawing/2014/main" id="{117F62E0-DBCD-4051-B67F-FDA68E41A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77375"/>
            <a:ext cx="10515599" cy="1949847"/>
          </a:xfrm>
          <a:prstGeom prst="rect">
            <a:avLst/>
          </a:prstGeom>
        </p:spPr>
      </p:pic>
      <p:sp>
        <p:nvSpPr>
          <p:cNvPr id="5" name="Rectangle 4">
            <a:extLst>
              <a:ext uri="{FF2B5EF4-FFF2-40B4-BE49-F238E27FC236}">
                <a16:creationId xmlns:a16="http://schemas.microsoft.com/office/drawing/2014/main" id="{C366D474-C7DD-4963-B780-9848F6B6C80F}"/>
              </a:ext>
            </a:extLst>
          </p:cNvPr>
          <p:cNvSpPr/>
          <p:nvPr/>
        </p:nvSpPr>
        <p:spPr>
          <a:xfrm>
            <a:off x="523783" y="488272"/>
            <a:ext cx="11256885" cy="59924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75312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22. PHP &lt; 5.2.5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838200" y="1251752"/>
            <a:ext cx="10515600" cy="5113537"/>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affected by multiple flaws.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dirty="0">
                <a:latin typeface="Times New Roman" panose="02020603050405020304" pitchFamily="18" charset="0"/>
                <a:cs typeface="Times New Roman" panose="02020603050405020304" pitchFamily="18" charset="0"/>
              </a:rPr>
              <a:t>According to its banner, the version of PHP installed on the remote host is older than 5.2.5. Such versions may be affected by various issues, including but not limited to several overflows.</a:t>
            </a:r>
          </a:p>
          <a:p>
            <a:pPr marL="0" indent="0">
              <a:lnSpc>
                <a:spcPct val="100000"/>
              </a:lnSpc>
              <a:buNone/>
            </a:pPr>
            <a:endParaRPr lang="en-US" sz="2000" dirty="0">
              <a:latin typeface="Times New Roman" panose="02020603050405020304" pitchFamily="18" charset="0"/>
              <a:cs typeface="Times New Roman" panose="02020603050405020304" pitchFamily="18" charset="0"/>
            </a:endParaRPr>
          </a:p>
          <a:p>
            <a:pPr marL="0" indent="0">
              <a:lnSpc>
                <a:spcPct val="100000"/>
              </a:lnSpc>
              <a:buNone/>
            </a:pPr>
            <a:r>
              <a:rPr lang="en-US" sz="2000" dirty="0">
                <a:latin typeface="Amasis MT Pro Medium" panose="02040604050005020304" pitchFamily="18" charset="0"/>
                <a:cs typeface="Times New Roman" panose="02020603050405020304" pitchFamily="18" charset="0"/>
              </a:rPr>
              <a:t>Recommendation:</a:t>
            </a:r>
          </a:p>
          <a:p>
            <a:pPr marL="0" indent="0">
              <a:lnSpc>
                <a:spcPct val="100000"/>
              </a:lnSpc>
              <a:buNone/>
            </a:pPr>
            <a:r>
              <a:rPr lang="en-US" sz="2000" dirty="0">
                <a:latin typeface="Times New Roman" panose="02020603050405020304" pitchFamily="18" charset="0"/>
                <a:cs typeface="Times New Roman" panose="02020603050405020304" pitchFamily="18" charset="0"/>
              </a:rPr>
              <a:t>Upgrade to PHP version 5.2.5 or later.</a:t>
            </a:r>
          </a:p>
          <a:p>
            <a:pPr marL="0" indent="0">
              <a:lnSpc>
                <a:spcPct val="100000"/>
              </a:lnSpc>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024109"/>
            <a:ext cx="10515599" cy="852255"/>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3349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D5EE-5CBA-414B-B346-590FD385FF1D}"/>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Chart, scatter chart&#10;&#10;Description automatically generated">
            <a:extLst>
              <a:ext uri="{FF2B5EF4-FFF2-40B4-BE49-F238E27FC236}">
                <a16:creationId xmlns:a16="http://schemas.microsoft.com/office/drawing/2014/main" id="{FFC0237F-CBDA-47AA-9811-E2277A26E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04008"/>
            <a:ext cx="10515599" cy="1923214"/>
          </a:xfrm>
          <a:prstGeom prst="rect">
            <a:avLst/>
          </a:prstGeom>
        </p:spPr>
      </p:pic>
      <p:sp>
        <p:nvSpPr>
          <p:cNvPr id="5" name="Rectangle 4">
            <a:extLst>
              <a:ext uri="{FF2B5EF4-FFF2-40B4-BE49-F238E27FC236}">
                <a16:creationId xmlns:a16="http://schemas.microsoft.com/office/drawing/2014/main" id="{4B78E8B6-A8B4-4E5E-B47A-40AD2BFEADE4}"/>
              </a:ext>
            </a:extLst>
          </p:cNvPr>
          <p:cNvSpPr/>
          <p:nvPr/>
        </p:nvSpPr>
        <p:spPr>
          <a:xfrm>
            <a:off x="514905" y="479394"/>
            <a:ext cx="11274641" cy="60134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82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4E80-17B5-4E4C-8731-422E9F15C1F5}"/>
              </a:ext>
            </a:extLst>
          </p:cNvPr>
          <p:cNvSpPr>
            <a:spLocks noGrp="1"/>
          </p:cNvSpPr>
          <p:nvPr>
            <p:ph type="title"/>
          </p:nvPr>
        </p:nvSpPr>
        <p:spPr>
          <a:xfrm>
            <a:off x="838200" y="719091"/>
            <a:ext cx="10515600" cy="976543"/>
          </a:xfrm>
        </p:spPr>
        <p:txBody>
          <a:bodyPr>
            <a:normAutofit/>
          </a:bodyPr>
          <a:lstStyle/>
          <a:p>
            <a:r>
              <a:rPr lang="en-US" sz="3200" dirty="0">
                <a:latin typeface="Amasis MT Pro Medium" panose="02040604050005020304" pitchFamily="18" charset="0"/>
              </a:rPr>
              <a:t>                            Vulnerability Statics </a:t>
            </a:r>
            <a:endParaRPr lang="en-IN" sz="3200" dirty="0">
              <a:latin typeface="Amasis MT Pro Medium" panose="02040604050005020304" pitchFamily="18" charset="0"/>
            </a:endParaRPr>
          </a:p>
        </p:txBody>
      </p:sp>
      <p:graphicFrame>
        <p:nvGraphicFramePr>
          <p:cNvPr id="9" name="Table 9">
            <a:extLst>
              <a:ext uri="{FF2B5EF4-FFF2-40B4-BE49-F238E27FC236}">
                <a16:creationId xmlns:a16="http://schemas.microsoft.com/office/drawing/2014/main" id="{7B55A57F-07C0-4663-8B68-1052F1CF3468}"/>
              </a:ext>
            </a:extLst>
          </p:cNvPr>
          <p:cNvGraphicFramePr>
            <a:graphicFrameLocks noGrp="1"/>
          </p:cNvGraphicFramePr>
          <p:nvPr>
            <p:ph idx="1"/>
            <p:extLst>
              <p:ext uri="{D42A27DB-BD31-4B8C-83A1-F6EECF244321}">
                <p14:modId xmlns:p14="http://schemas.microsoft.com/office/powerpoint/2010/main" val="3664595942"/>
              </p:ext>
            </p:extLst>
          </p:nvPr>
        </p:nvGraphicFramePr>
        <p:xfrm>
          <a:off x="1565799" y="2148397"/>
          <a:ext cx="9060402" cy="3346883"/>
        </p:xfrm>
        <a:graphic>
          <a:graphicData uri="http://schemas.openxmlformats.org/drawingml/2006/table">
            <a:tbl>
              <a:tblPr>
                <a:tableStyleId>{5C22544A-7EE6-4342-B048-85BDC9FD1C3A}</a:tableStyleId>
              </a:tblPr>
              <a:tblGrid>
                <a:gridCol w="4516218">
                  <a:extLst>
                    <a:ext uri="{9D8B030D-6E8A-4147-A177-3AD203B41FA5}">
                      <a16:colId xmlns:a16="http://schemas.microsoft.com/office/drawing/2014/main" val="596223963"/>
                    </a:ext>
                  </a:extLst>
                </a:gridCol>
                <a:gridCol w="4544184">
                  <a:extLst>
                    <a:ext uri="{9D8B030D-6E8A-4147-A177-3AD203B41FA5}">
                      <a16:colId xmlns:a16="http://schemas.microsoft.com/office/drawing/2014/main" val="1721573387"/>
                    </a:ext>
                  </a:extLst>
                </a:gridCol>
              </a:tblGrid>
              <a:tr h="786743">
                <a:tc>
                  <a:txBody>
                    <a:bodyPr/>
                    <a:lstStyle/>
                    <a:p>
                      <a:r>
                        <a:rPr lang="en-US" dirty="0"/>
                        <a:t> </a:t>
                      </a:r>
                      <a:r>
                        <a:rPr lang="en-US" dirty="0">
                          <a:latin typeface="Amasis MT Pro Medium" panose="02040604050005020304" pitchFamily="18" charset="0"/>
                        </a:rPr>
                        <a:t>                      </a:t>
                      </a:r>
                      <a:r>
                        <a:rPr lang="en-US" sz="2000" dirty="0">
                          <a:latin typeface="Amasis MT Pro Medium" panose="02040604050005020304" pitchFamily="18" charset="0"/>
                        </a:rPr>
                        <a:t>Risk Factor</a:t>
                      </a:r>
                      <a:endParaRPr lang="en-IN" sz="2000" dirty="0"/>
                    </a:p>
                  </a:txBody>
                  <a:tcPr anchor="ctr"/>
                </a:tc>
                <a:tc>
                  <a:txBody>
                    <a:bodyPr/>
                    <a:lstStyle/>
                    <a:p>
                      <a:r>
                        <a:rPr lang="en-US" sz="2000" dirty="0">
                          <a:latin typeface="Amasis MT Pro Medium" panose="02040604050005020304" pitchFamily="18" charset="0"/>
                        </a:rPr>
                        <a:t>          No. of Vulnerabilities</a:t>
                      </a:r>
                      <a:endParaRPr lang="en-IN" sz="2000" dirty="0">
                        <a:latin typeface="Amasis MT Pro Medium" panose="02040604050005020304" pitchFamily="18" charset="0"/>
                      </a:endParaRPr>
                    </a:p>
                  </a:txBody>
                  <a:tcPr anchor="ctr"/>
                </a:tc>
                <a:extLst>
                  <a:ext uri="{0D108BD9-81ED-4DB2-BD59-A6C34878D82A}">
                    <a16:rowId xmlns:a16="http://schemas.microsoft.com/office/drawing/2014/main" val="3379884487"/>
                  </a:ext>
                </a:extLst>
              </a:tr>
              <a:tr h="512028">
                <a:tc>
                  <a:txBody>
                    <a:bodyPr/>
                    <a:lstStyle/>
                    <a:p>
                      <a:r>
                        <a:rPr lang="en-US" sz="2000" dirty="0">
                          <a:latin typeface="Amasis MT Pro Medium" panose="02040604050005020304" pitchFamily="18" charset="0"/>
                        </a:rPr>
                        <a:t>                       Critical </a:t>
                      </a:r>
                      <a:endParaRPr lang="en-IN" sz="2000" dirty="0">
                        <a:latin typeface="Amasis MT Pro Medium" panose="02040604050005020304" pitchFamily="18" charset="0"/>
                      </a:endParaRPr>
                    </a:p>
                  </a:txBody>
                  <a:tcPr>
                    <a:solidFill>
                      <a:srgbClr val="FF0000"/>
                    </a:solidFill>
                  </a:tcPr>
                </a:tc>
                <a:tc>
                  <a:txBody>
                    <a:bodyPr/>
                    <a:lstStyle/>
                    <a:p>
                      <a:r>
                        <a:rPr lang="en-US" dirty="0"/>
                        <a:t>                              </a:t>
                      </a:r>
                      <a:r>
                        <a:rPr lang="en-US" sz="2000" dirty="0">
                          <a:latin typeface="Times New Roman" panose="02020603050405020304" pitchFamily="18" charset="0"/>
                          <a:cs typeface="Times New Roman" panose="02020603050405020304" pitchFamily="18" charset="0"/>
                        </a:rPr>
                        <a:t>  1</a:t>
                      </a:r>
                      <a:endParaRPr lang="en-IN" dirty="0"/>
                    </a:p>
                  </a:txBody>
                  <a:tcPr anchor="ctr"/>
                </a:tc>
                <a:extLst>
                  <a:ext uri="{0D108BD9-81ED-4DB2-BD59-A6C34878D82A}">
                    <a16:rowId xmlns:a16="http://schemas.microsoft.com/office/drawing/2014/main" val="1112060240"/>
                  </a:ext>
                </a:extLst>
              </a:tr>
              <a:tr h="512028">
                <a:tc>
                  <a:txBody>
                    <a:bodyPr/>
                    <a:lstStyle/>
                    <a:p>
                      <a:r>
                        <a:rPr lang="en-US" dirty="0"/>
                        <a:t>                                </a:t>
                      </a:r>
                      <a:r>
                        <a:rPr lang="en-US" sz="2000" dirty="0">
                          <a:latin typeface="Amasis MT Pro Medium" panose="02040604050005020304" pitchFamily="18" charset="0"/>
                        </a:rPr>
                        <a:t>High</a:t>
                      </a:r>
                      <a:endParaRPr lang="en-IN" dirty="0"/>
                    </a:p>
                  </a:txBody>
                  <a:tcPr anchor="ctr">
                    <a:solidFill>
                      <a:srgbClr val="FFC000"/>
                    </a:solidFill>
                  </a:tcPr>
                </a:tc>
                <a:tc>
                  <a:txBody>
                    <a:bodyPr/>
                    <a:lstStyle/>
                    <a:p>
                      <a:r>
                        <a:rPr lang="en-US" dirty="0"/>
                        <a:t>                                </a:t>
                      </a:r>
                      <a:r>
                        <a:rPr lang="en-US" sz="2000" dirty="0">
                          <a:latin typeface="Times New Roman" panose="02020603050405020304" pitchFamily="18" charset="0"/>
                          <a:cs typeface="Times New Roman" panose="02020603050405020304" pitchFamily="18" charset="0"/>
                        </a:rPr>
                        <a:t>13</a:t>
                      </a:r>
                      <a:endParaRPr lang="en-IN" dirty="0"/>
                    </a:p>
                  </a:txBody>
                  <a:tcPr anchor="ctr"/>
                </a:tc>
                <a:extLst>
                  <a:ext uri="{0D108BD9-81ED-4DB2-BD59-A6C34878D82A}">
                    <a16:rowId xmlns:a16="http://schemas.microsoft.com/office/drawing/2014/main" val="3560365570"/>
                  </a:ext>
                </a:extLst>
              </a:tr>
              <a:tr h="512028">
                <a:tc>
                  <a:txBody>
                    <a:bodyPr/>
                    <a:lstStyle/>
                    <a:p>
                      <a:r>
                        <a:rPr lang="en-US" dirty="0"/>
                        <a:t>                             </a:t>
                      </a:r>
                      <a:r>
                        <a:rPr lang="en-US" sz="2000" dirty="0">
                          <a:latin typeface="Amasis MT Pro Medium" panose="02040604050005020304" pitchFamily="18" charset="0"/>
                        </a:rPr>
                        <a:t>Medium</a:t>
                      </a:r>
                      <a:endParaRPr lang="en-IN" dirty="0"/>
                    </a:p>
                  </a:txBody>
                  <a:tcPr anchor="ctr">
                    <a:solidFill>
                      <a:srgbClr val="FFFF00"/>
                    </a:solidFill>
                  </a:tcPr>
                </a:tc>
                <a:tc>
                  <a:txBody>
                    <a:bodyPr/>
                    <a:lstStyle/>
                    <a:p>
                      <a:r>
                        <a:rPr lang="en-US" dirty="0"/>
                        <a:t>                                </a:t>
                      </a:r>
                      <a:r>
                        <a:rPr lang="en-US" sz="2000" dirty="0">
                          <a:latin typeface="Times New Roman" panose="02020603050405020304" pitchFamily="18" charset="0"/>
                          <a:cs typeface="Times New Roman" panose="02020603050405020304" pitchFamily="18" charset="0"/>
                        </a:rPr>
                        <a:t>15</a:t>
                      </a:r>
                      <a:endParaRPr lang="en-IN" dirty="0"/>
                    </a:p>
                  </a:txBody>
                  <a:tcPr anchor="ctr"/>
                </a:tc>
                <a:extLst>
                  <a:ext uri="{0D108BD9-81ED-4DB2-BD59-A6C34878D82A}">
                    <a16:rowId xmlns:a16="http://schemas.microsoft.com/office/drawing/2014/main" val="2400061158"/>
                  </a:ext>
                </a:extLst>
              </a:tr>
              <a:tr h="512028">
                <a:tc>
                  <a:txBody>
                    <a:bodyPr/>
                    <a:lstStyle/>
                    <a:p>
                      <a:r>
                        <a:rPr lang="en-US" dirty="0"/>
                        <a:t>                                </a:t>
                      </a:r>
                      <a:r>
                        <a:rPr lang="en-US" sz="2000" dirty="0">
                          <a:latin typeface="Amasis MT Pro Medium" panose="02040604050005020304" pitchFamily="18" charset="0"/>
                        </a:rPr>
                        <a:t>Low</a:t>
                      </a:r>
                      <a:endParaRPr lang="en-IN" dirty="0"/>
                    </a:p>
                  </a:txBody>
                  <a:tcPr anchor="ctr">
                    <a:solidFill>
                      <a:srgbClr val="92D050"/>
                    </a:solidFill>
                  </a:tcPr>
                </a:tc>
                <a:tc>
                  <a:txBody>
                    <a:bodyPr/>
                    <a:lstStyle/>
                    <a:p>
                      <a:r>
                        <a:rPr lang="en-US" dirty="0"/>
                        <a:t>                                </a:t>
                      </a:r>
                      <a:r>
                        <a:rPr lang="en-US" dirty="0">
                          <a:latin typeface="Times New Roman" panose="02020603050405020304" pitchFamily="18" charset="0"/>
                          <a:cs typeface="Times New Roman" panose="02020603050405020304" pitchFamily="18" charset="0"/>
                        </a:rPr>
                        <a:t>1</a:t>
                      </a:r>
                      <a:endParaRPr lang="en-IN" dirty="0"/>
                    </a:p>
                  </a:txBody>
                  <a:tcPr anchor="ctr"/>
                </a:tc>
                <a:extLst>
                  <a:ext uri="{0D108BD9-81ED-4DB2-BD59-A6C34878D82A}">
                    <a16:rowId xmlns:a16="http://schemas.microsoft.com/office/drawing/2014/main" val="1965406843"/>
                  </a:ext>
                </a:extLst>
              </a:tr>
              <a:tr h="512028">
                <a:tc>
                  <a:txBody>
                    <a:bodyPr/>
                    <a:lstStyle/>
                    <a:p>
                      <a:r>
                        <a:rPr lang="en-US" dirty="0"/>
                        <a:t>                                </a:t>
                      </a:r>
                      <a:r>
                        <a:rPr lang="en-US" sz="2000" dirty="0">
                          <a:latin typeface="Amasis MT Pro Medium" panose="02040604050005020304" pitchFamily="18" charset="0"/>
                        </a:rPr>
                        <a:t>Info</a:t>
                      </a:r>
                      <a:endParaRPr lang="en-IN" dirty="0"/>
                    </a:p>
                  </a:txBody>
                  <a:tcPr anchor="ctr">
                    <a:solidFill>
                      <a:srgbClr val="0070C0"/>
                    </a:solidFill>
                  </a:tcPr>
                </a:tc>
                <a:tc>
                  <a:txBody>
                    <a:bodyPr/>
                    <a:lstStyle/>
                    <a:p>
                      <a:r>
                        <a:rPr lang="en-US" dirty="0"/>
                        <a:t>                                </a:t>
                      </a:r>
                      <a:r>
                        <a:rPr lang="en-US" dirty="0">
                          <a:latin typeface="Times New Roman" panose="02020603050405020304" pitchFamily="18" charset="0"/>
                          <a:cs typeface="Times New Roman" panose="02020603050405020304" pitchFamily="18" charset="0"/>
                        </a:rPr>
                        <a:t>20</a:t>
                      </a:r>
                      <a:endParaRPr lang="en-IN" dirty="0"/>
                    </a:p>
                  </a:txBody>
                  <a:tcPr anchor="ctr"/>
                </a:tc>
                <a:extLst>
                  <a:ext uri="{0D108BD9-81ED-4DB2-BD59-A6C34878D82A}">
                    <a16:rowId xmlns:a16="http://schemas.microsoft.com/office/drawing/2014/main" val="1609971548"/>
                  </a:ext>
                </a:extLst>
              </a:tr>
            </a:tbl>
          </a:graphicData>
        </a:graphic>
      </p:graphicFrame>
      <p:sp>
        <p:nvSpPr>
          <p:cNvPr id="10" name="Rectangle 9">
            <a:extLst>
              <a:ext uri="{FF2B5EF4-FFF2-40B4-BE49-F238E27FC236}">
                <a16:creationId xmlns:a16="http://schemas.microsoft.com/office/drawing/2014/main" id="{9B046EB4-B084-422A-BB3A-D11E2E86BD15}"/>
              </a:ext>
            </a:extLst>
          </p:cNvPr>
          <p:cNvSpPr/>
          <p:nvPr/>
        </p:nvSpPr>
        <p:spPr>
          <a:xfrm>
            <a:off x="559293" y="559293"/>
            <a:ext cx="11079332" cy="586814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80115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23. PHP &lt; 5.2.9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603682" y="1251752"/>
            <a:ext cx="10750118" cy="5113537"/>
          </a:xfrm>
        </p:spPr>
        <p:txBody>
          <a:bodyPr>
            <a:normAutofit fontScale="92500" lnSpcReduction="10000"/>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affected by multiple flaws.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banner, the version of PHP installed on the remote host is older than 5.2.9. Such versions may be affected by several security issues :</a:t>
            </a:r>
          </a:p>
          <a:p>
            <a:pPr marL="0" indent="0">
              <a:buNone/>
            </a:pPr>
            <a:r>
              <a:rPr lang="en-US" sz="2000" dirty="0">
                <a:latin typeface="Times New Roman" panose="02020603050405020304" pitchFamily="18" charset="0"/>
                <a:cs typeface="Times New Roman" panose="02020603050405020304" pitchFamily="18" charset="0"/>
              </a:rPr>
              <a:t>- Background color is not correctly validated with a non true color image in function '</a:t>
            </a:r>
            <a:r>
              <a:rPr lang="en-US" sz="2000" dirty="0" err="1">
                <a:latin typeface="Times New Roman" panose="02020603050405020304" pitchFamily="18" charset="0"/>
                <a:cs typeface="Times New Roman" panose="02020603050405020304" pitchFamily="18" charset="0"/>
              </a:rPr>
              <a:t>imagerotate</a:t>
            </a:r>
            <a:r>
              <a:rPr lang="en-US" sz="2000" dirty="0">
                <a:latin typeface="Times New Roman" panose="02020603050405020304" pitchFamily="18" charset="0"/>
                <a:cs typeface="Times New Roman" panose="02020603050405020304" pitchFamily="18" charset="0"/>
              </a:rPr>
              <a:t>()'. (CVE-2008-5498)</a:t>
            </a:r>
          </a:p>
          <a:p>
            <a:pPr marL="0" indent="0">
              <a:buNone/>
            </a:pPr>
            <a:r>
              <a:rPr lang="en-US" sz="2000" dirty="0">
                <a:latin typeface="Times New Roman" panose="02020603050405020304" pitchFamily="18" charset="0"/>
                <a:cs typeface="Times New Roman" panose="02020603050405020304" pitchFamily="18" charset="0"/>
              </a:rPr>
              <a:t>- A denial-of-service condition can be triggered by trying to extract zip files that contain files with relative paths in file or directory names.</a:t>
            </a:r>
          </a:p>
          <a:p>
            <a:pPr marL="0" indent="0">
              <a:buNone/>
            </a:pPr>
            <a:r>
              <a:rPr lang="en-US" sz="2000" dirty="0">
                <a:latin typeface="Times New Roman" panose="02020603050405020304" pitchFamily="18" charset="0"/>
                <a:cs typeface="Times New Roman" panose="02020603050405020304" pitchFamily="18" charset="0"/>
              </a:rPr>
              <a:t>- Function 'explode()' is affected by an unspecified vulnerability.</a:t>
            </a:r>
          </a:p>
          <a:p>
            <a:pPr marL="0" indent="0">
              <a:buNone/>
            </a:pPr>
            <a:r>
              <a:rPr lang="en-US" sz="2000" dirty="0">
                <a:latin typeface="Times New Roman" panose="02020603050405020304" pitchFamily="18" charset="0"/>
                <a:cs typeface="Times New Roman" panose="02020603050405020304" pitchFamily="18" charset="0"/>
              </a:rPr>
              <a:t>- It may be possible to trigger a </a:t>
            </a:r>
            <a:r>
              <a:rPr lang="en-US" sz="2000" dirty="0" err="1">
                <a:latin typeface="Times New Roman" panose="02020603050405020304" pitchFamily="18" charset="0"/>
                <a:cs typeface="Times New Roman" panose="02020603050405020304" pitchFamily="18" charset="0"/>
              </a:rPr>
              <a:t>segfault</a:t>
            </a:r>
            <a:r>
              <a:rPr lang="en-US" sz="2000" dirty="0">
                <a:latin typeface="Times New Roman" panose="02020603050405020304" pitchFamily="18" charset="0"/>
                <a:cs typeface="Times New Roman" panose="02020603050405020304" pitchFamily="18" charset="0"/>
              </a:rPr>
              <a:t> by passing a specially crafted string to function '</a:t>
            </a:r>
            <a:r>
              <a:rPr lang="en-US" sz="2000" dirty="0" err="1">
                <a:latin typeface="Times New Roman" panose="02020603050405020304" pitchFamily="18" charset="0"/>
                <a:cs typeface="Times New Roman" panose="02020603050405020304" pitchFamily="18" charset="0"/>
              </a:rPr>
              <a:t>json_decode</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Function '</a:t>
            </a:r>
            <a:r>
              <a:rPr lang="en-US" sz="2000" dirty="0" err="1">
                <a:latin typeface="Times New Roman" panose="02020603050405020304" pitchFamily="18" charset="0"/>
                <a:cs typeface="Times New Roman" panose="02020603050405020304" pitchFamily="18" charset="0"/>
              </a:rPr>
              <a:t>xml_error_string</a:t>
            </a:r>
            <a:r>
              <a:rPr lang="en-US" sz="2000" dirty="0">
                <a:latin typeface="Times New Roman" panose="02020603050405020304" pitchFamily="18" charset="0"/>
                <a:cs typeface="Times New Roman" panose="02020603050405020304" pitchFamily="18" charset="0"/>
              </a:rPr>
              <a:t>()' is affected by a flaw which results in messages being off by one.</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2" y="2138378"/>
            <a:ext cx="10750118" cy="852255"/>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9990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C076-98B6-4E9A-9829-C332D253A09D}"/>
              </a:ext>
            </a:extLst>
          </p:cNvPr>
          <p:cNvSpPr>
            <a:spLocks noGrp="1"/>
          </p:cNvSpPr>
          <p:nvPr>
            <p:ph type="title"/>
          </p:nvPr>
        </p:nvSpPr>
        <p:spPr>
          <a:xfrm>
            <a:off x="838200" y="701336"/>
            <a:ext cx="10515600" cy="4234648"/>
          </a:xfrm>
        </p:spPr>
        <p:txBody>
          <a:bodyPr anchor="t">
            <a:normAutofit/>
          </a:bodyPr>
          <a:lstStyle/>
          <a:p>
            <a:r>
              <a:rPr lang="en-US" sz="2000" dirty="0">
                <a:latin typeface="Amasis MT Pro Medium" panose="02040604050005020304" pitchFamily="18" charset="0"/>
              </a:rPr>
              <a:t>Recommendation:</a:t>
            </a:r>
            <a:br>
              <a:rPr lang="en-US" sz="2000" dirty="0">
                <a:latin typeface="Amasis MT Pro Medium" panose="02040604050005020304" pitchFamily="18" charset="0"/>
              </a:rPr>
            </a:br>
            <a:br>
              <a:rPr lang="en-US" sz="2000" dirty="0">
                <a:latin typeface="Amasis MT Pro Medium" panose="02040604050005020304" pitchFamily="18" charset="0"/>
              </a:rPr>
            </a:br>
            <a:r>
              <a:rPr lang="en-US" sz="2000" dirty="0">
                <a:latin typeface="Times New Roman" panose="02020603050405020304" pitchFamily="18" charset="0"/>
                <a:cs typeface="Times New Roman" panose="02020603050405020304" pitchFamily="18" charset="0"/>
              </a:rPr>
              <a:t>Upgrade to PHP version 5.2.9 or later.</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Amasis MT Pro Medium" panose="02040604050005020304" pitchFamily="18" charset="0"/>
                <a:cs typeface="Times New Roman" panose="02020603050405020304" pitchFamily="18" charset="0"/>
              </a:rPr>
              <a:t>Vulnerability Detection Result:</a:t>
            </a: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Picture 3" descr="Chart, scatter chart&#10;&#10;Description automatically generated">
            <a:extLst>
              <a:ext uri="{FF2B5EF4-FFF2-40B4-BE49-F238E27FC236}">
                <a16:creationId xmlns:a16="http://schemas.microsoft.com/office/drawing/2014/main" id="{CD3C024B-D847-4F1B-9ACF-214AFEB35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42209"/>
            <a:ext cx="10515600" cy="1605504"/>
          </a:xfrm>
          <a:prstGeom prst="rect">
            <a:avLst/>
          </a:prstGeom>
        </p:spPr>
      </p:pic>
      <p:sp>
        <p:nvSpPr>
          <p:cNvPr id="5" name="Rectangle 4">
            <a:extLst>
              <a:ext uri="{FF2B5EF4-FFF2-40B4-BE49-F238E27FC236}">
                <a16:creationId xmlns:a16="http://schemas.microsoft.com/office/drawing/2014/main" id="{F275E788-C139-40FE-8ABA-3308E4B5E270}"/>
              </a:ext>
            </a:extLst>
          </p:cNvPr>
          <p:cNvSpPr/>
          <p:nvPr/>
        </p:nvSpPr>
        <p:spPr>
          <a:xfrm>
            <a:off x="399495" y="408373"/>
            <a:ext cx="11407806" cy="61699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6565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24. PHP &lt; 5.3.11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838200" y="1251752"/>
            <a:ext cx="10515600" cy="5113537"/>
          </a:xfrm>
        </p:spPr>
        <p:txBody>
          <a:bodyPr>
            <a:normAutofit fontScale="92500"/>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affected by multiple flaws.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banner, the version of PHP installed on the remote host is earlier than 5.3.11, and as such is potentially affected by multiple vulnerabilities :</a:t>
            </a:r>
          </a:p>
          <a:p>
            <a:pPr marL="0" indent="0">
              <a:buNone/>
            </a:pPr>
            <a:r>
              <a:rPr lang="en-US" sz="2000" dirty="0">
                <a:latin typeface="Times New Roman" panose="02020603050405020304" pitchFamily="18" charset="0"/>
                <a:cs typeface="Times New Roman" panose="02020603050405020304" pitchFamily="18" charset="0"/>
              </a:rPr>
              <a:t>- During the import of environment variables, temporary changes to the '</a:t>
            </a:r>
            <a:r>
              <a:rPr lang="en-US" sz="2000" dirty="0" err="1">
                <a:latin typeface="Times New Roman" panose="02020603050405020304" pitchFamily="18" charset="0"/>
                <a:cs typeface="Times New Roman" panose="02020603050405020304" pitchFamily="18" charset="0"/>
              </a:rPr>
              <a:t>magic_quotes_gpc</a:t>
            </a:r>
            <a:r>
              <a:rPr lang="en-US" sz="2000" dirty="0">
                <a:latin typeface="Times New Roman" panose="02020603050405020304" pitchFamily="18" charset="0"/>
                <a:cs typeface="Times New Roman" panose="02020603050405020304" pitchFamily="18" charset="0"/>
              </a:rPr>
              <a:t>' directive are not handled properly. This can lower the difficulty for SQL injection attacks. (CVE-2012-0831)</a:t>
            </a:r>
          </a:p>
          <a:p>
            <a:pPr marL="0" indent="0">
              <a:buNone/>
            </a:pPr>
            <a:r>
              <a:rPr lang="en-US" sz="2000" dirty="0">
                <a:latin typeface="Times New Roman" panose="02020603050405020304" pitchFamily="18" charset="0"/>
                <a:cs typeface="Times New Roman" panose="02020603050405020304" pitchFamily="18" charset="0"/>
              </a:rPr>
              <a:t>- The '$_FILES' variable can be corrupted because the names of uploaded files are not properly validated.</a:t>
            </a:r>
          </a:p>
          <a:p>
            <a:pPr marL="0" indent="0">
              <a:buNone/>
            </a:pPr>
            <a:r>
              <a:rPr lang="en-US" sz="2000" dirty="0">
                <a:latin typeface="Times New Roman" panose="02020603050405020304" pitchFamily="18" charset="0"/>
                <a:cs typeface="Times New Roman" panose="02020603050405020304" pitchFamily="18" charset="0"/>
              </a:rPr>
              <a:t>(CVE-2012-1172)</a:t>
            </a:r>
          </a:p>
          <a:p>
            <a:pPr marL="0" indent="0">
              <a:buNone/>
            </a:pPr>
            <a:r>
              <a:rPr lang="en-US" sz="2000" dirty="0">
                <a:latin typeface="Times New Roman" panose="02020603050405020304" pitchFamily="18" charset="0"/>
                <a:cs typeface="Times New Roman" panose="02020603050405020304" pitchFamily="18" charset="0"/>
              </a:rPr>
              <a:t>- The '</a:t>
            </a:r>
            <a:r>
              <a:rPr lang="en-US" sz="2000" dirty="0" err="1">
                <a:latin typeface="Times New Roman" panose="02020603050405020304" pitchFamily="18" charset="0"/>
                <a:cs typeface="Times New Roman" panose="02020603050405020304" pitchFamily="18" charset="0"/>
              </a:rPr>
              <a:t>open_basedir</a:t>
            </a:r>
            <a:r>
              <a:rPr lang="en-US" sz="2000" dirty="0">
                <a:latin typeface="Times New Roman" panose="02020603050405020304" pitchFamily="18" charset="0"/>
                <a:cs typeface="Times New Roman" panose="02020603050405020304" pitchFamily="18" charset="0"/>
              </a:rPr>
              <a:t>' directive is not properly handled by the functions '</a:t>
            </a:r>
            <a:r>
              <a:rPr lang="en-US" sz="2000" dirty="0" err="1">
                <a:latin typeface="Times New Roman" panose="02020603050405020304" pitchFamily="18" charset="0"/>
                <a:cs typeface="Times New Roman" panose="02020603050405020304" pitchFamily="18" charset="0"/>
              </a:rPr>
              <a:t>readline_write_history</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readline_read_history</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The 'header()' function does not detect multi-line headers with a CR. (Bug #60227 / CVE-2011-1398)</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024109"/>
            <a:ext cx="10515599" cy="852255"/>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2532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A10A-13E0-4C87-8690-2D3842B0A9D8}"/>
              </a:ext>
            </a:extLst>
          </p:cNvPr>
          <p:cNvSpPr>
            <a:spLocks noGrp="1"/>
          </p:cNvSpPr>
          <p:nvPr>
            <p:ph type="title"/>
          </p:nvPr>
        </p:nvSpPr>
        <p:spPr>
          <a:xfrm>
            <a:off x="838200" y="639191"/>
            <a:ext cx="10515600" cy="5628443"/>
          </a:xfrm>
        </p:spPr>
        <p:txBody>
          <a:bodyPr anchor="t">
            <a:normAutofit/>
          </a:bodyPr>
          <a:lstStyle/>
          <a:p>
            <a:r>
              <a:rPr lang="en-US" sz="2000" dirty="0">
                <a:latin typeface="Amasis MT Pro Medium" panose="02040604050005020304" pitchFamily="18" charset="0"/>
              </a:rPr>
              <a:t>Recommendation:</a:t>
            </a:r>
            <a:br>
              <a:rPr lang="en-US" sz="2000" dirty="0">
                <a:latin typeface="Amasis MT Pro Medium" panose="02040604050005020304" pitchFamily="18" charset="0"/>
              </a:rPr>
            </a:br>
            <a:br>
              <a:rPr lang="en-US" sz="2000" dirty="0">
                <a:latin typeface="Amasis MT Pro Medium" panose="02040604050005020304" pitchFamily="18" charset="0"/>
              </a:rPr>
            </a:br>
            <a:r>
              <a:rPr lang="en-US" sz="2000" dirty="0">
                <a:latin typeface="Times New Roman" panose="02020603050405020304" pitchFamily="18" charset="0"/>
                <a:cs typeface="Times New Roman" panose="02020603050405020304" pitchFamily="18" charset="0"/>
              </a:rPr>
              <a:t>Upgrade to PHP version 5.3.11 or later.</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Amasis MT Pro Medium" panose="02040604050005020304" pitchFamily="18" charset="0"/>
                <a:cs typeface="Times New Roman" panose="02020603050405020304" pitchFamily="18" charset="0"/>
              </a:rPr>
              <a:t>Vulnerability Detection Result:</a:t>
            </a: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Picture 3" descr="Chart&#10;&#10;Description automatically generated with medium confidence">
            <a:extLst>
              <a:ext uri="{FF2B5EF4-FFF2-40B4-BE49-F238E27FC236}">
                <a16:creationId xmlns:a16="http://schemas.microsoft.com/office/drawing/2014/main" id="{E75E20FB-4CCE-4BA4-B114-9D14FC620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859000"/>
            <a:ext cx="10515600" cy="1579835"/>
          </a:xfrm>
          <a:prstGeom prst="rect">
            <a:avLst/>
          </a:prstGeom>
        </p:spPr>
      </p:pic>
      <p:sp>
        <p:nvSpPr>
          <p:cNvPr id="5" name="Rectangle 4">
            <a:extLst>
              <a:ext uri="{FF2B5EF4-FFF2-40B4-BE49-F238E27FC236}">
                <a16:creationId xmlns:a16="http://schemas.microsoft.com/office/drawing/2014/main" id="{7B186F3C-42FE-4A3F-A883-D9408DC5A333}"/>
              </a:ext>
            </a:extLst>
          </p:cNvPr>
          <p:cNvSpPr/>
          <p:nvPr/>
        </p:nvSpPr>
        <p:spPr>
          <a:xfrm>
            <a:off x="461639" y="399495"/>
            <a:ext cx="11283518" cy="606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340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25. PHP &lt; 5.3.2/5.2.13 Multiple Vulnerabilities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838200" y="1251752"/>
            <a:ext cx="10515600" cy="5113537"/>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affected by multiple flaws.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banner, the version of PHP installed on the remote host is older than 5.3.2 / 5.2.13. Such versions may be affected by several security issues :</a:t>
            </a:r>
          </a:p>
          <a:p>
            <a:pPr marL="0" indent="0">
              <a:buNone/>
            </a:pPr>
            <a:r>
              <a:rPr lang="en-US" sz="2000" dirty="0">
                <a:latin typeface="Times New Roman" panose="02020603050405020304" pitchFamily="18" charset="0"/>
                <a:cs typeface="Times New Roman" panose="02020603050405020304" pitchFamily="18" charset="0"/>
              </a:rPr>
              <a:t>- Directory paths not ending with '/' may not be correctly validated inside '</a:t>
            </a:r>
            <a:r>
              <a:rPr lang="en-US" sz="2000" dirty="0" err="1">
                <a:latin typeface="Times New Roman" panose="02020603050405020304" pitchFamily="18" charset="0"/>
                <a:cs typeface="Times New Roman" panose="02020603050405020304" pitchFamily="18" charset="0"/>
              </a:rPr>
              <a:t>tempnam</a:t>
            </a:r>
            <a:r>
              <a:rPr lang="en-US" sz="2000" dirty="0">
                <a:latin typeface="Times New Roman" panose="02020603050405020304" pitchFamily="18" charset="0"/>
                <a:cs typeface="Times New Roman" panose="02020603050405020304" pitchFamily="18" charset="0"/>
              </a:rPr>
              <a:t>()' in '</a:t>
            </a:r>
            <a:r>
              <a:rPr lang="en-US" sz="2000" dirty="0" err="1">
                <a:latin typeface="Times New Roman" panose="02020603050405020304" pitchFamily="18" charset="0"/>
                <a:cs typeface="Times New Roman" panose="02020603050405020304" pitchFamily="18" charset="0"/>
              </a:rPr>
              <a:t>safe_mode</a:t>
            </a:r>
            <a:r>
              <a:rPr lang="en-US" sz="2000" dirty="0">
                <a:latin typeface="Times New Roman" panose="02020603050405020304" pitchFamily="18" charset="0"/>
                <a:cs typeface="Times New Roman" panose="02020603050405020304" pitchFamily="18" charset="0"/>
              </a:rPr>
              <a:t>' configuration.</a:t>
            </a:r>
          </a:p>
          <a:p>
            <a:pPr marL="0" indent="0">
              <a:buNone/>
            </a:pPr>
            <a:r>
              <a:rPr lang="en-US" sz="2000" dirty="0">
                <a:latin typeface="Times New Roman" panose="02020603050405020304" pitchFamily="18" charset="0"/>
                <a:cs typeface="Times New Roman" panose="02020603050405020304" pitchFamily="18" charset="0"/>
              </a:rPr>
              <a:t>- It may be possible to bypass the '</a:t>
            </a:r>
            <a:r>
              <a:rPr lang="en-US" sz="2000" dirty="0" err="1">
                <a:latin typeface="Times New Roman" panose="02020603050405020304" pitchFamily="18" charset="0"/>
                <a:cs typeface="Times New Roman" panose="02020603050405020304" pitchFamily="18" charset="0"/>
              </a:rPr>
              <a:t>open_basedir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safe_mode</a:t>
            </a:r>
            <a:r>
              <a:rPr lang="en-US" sz="2000" dirty="0">
                <a:latin typeface="Times New Roman" panose="02020603050405020304" pitchFamily="18" charset="0"/>
                <a:cs typeface="Times New Roman" panose="02020603050405020304" pitchFamily="18" charset="0"/>
              </a:rPr>
              <a:t>' configuration restrictions due to an error in session extensions.</a:t>
            </a:r>
          </a:p>
          <a:p>
            <a:pPr marL="0" indent="0">
              <a:buNone/>
            </a:pPr>
            <a:r>
              <a:rPr lang="en-US" sz="2000" dirty="0">
                <a:latin typeface="Times New Roman" panose="02020603050405020304" pitchFamily="18" charset="0"/>
                <a:cs typeface="Times New Roman" panose="02020603050405020304" pitchFamily="18" charset="0"/>
              </a:rPr>
              <a:t>- An unspecified vulnerability affects the LCG entropy.</a:t>
            </a: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024109"/>
            <a:ext cx="10515599" cy="852255"/>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20553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AC1A-993A-4576-9640-8E5F4EF2C3D4}"/>
              </a:ext>
            </a:extLst>
          </p:cNvPr>
          <p:cNvSpPr>
            <a:spLocks noGrp="1"/>
          </p:cNvSpPr>
          <p:nvPr>
            <p:ph type="title"/>
          </p:nvPr>
        </p:nvSpPr>
        <p:spPr>
          <a:xfrm>
            <a:off x="838200" y="648070"/>
            <a:ext cx="10515600" cy="5530788"/>
          </a:xfrm>
        </p:spPr>
        <p:txBody>
          <a:bodyPr anchor="t">
            <a:normAutofit/>
          </a:bodyPr>
          <a:lstStyle/>
          <a:p>
            <a:r>
              <a:rPr lang="en-US" sz="2000" dirty="0">
                <a:latin typeface="Amasis MT Pro Medium" panose="02040604050005020304" pitchFamily="18" charset="0"/>
              </a:rPr>
              <a:t>Recommendation:</a:t>
            </a:r>
            <a:br>
              <a:rPr lang="en-US" sz="2000" dirty="0">
                <a:latin typeface="Amasis MT Pro Medium" panose="02040604050005020304" pitchFamily="18" charset="0"/>
              </a:rPr>
            </a:br>
            <a:br>
              <a:rPr lang="en-US" sz="2000" dirty="0">
                <a:latin typeface="Amasis MT Pro Medium" panose="02040604050005020304" pitchFamily="18" charset="0"/>
              </a:rPr>
            </a:br>
            <a:r>
              <a:rPr lang="en-US" sz="2000" dirty="0">
                <a:latin typeface="Times New Roman" panose="02020603050405020304" pitchFamily="18" charset="0"/>
                <a:cs typeface="Times New Roman" panose="02020603050405020304" pitchFamily="18" charset="0"/>
              </a:rPr>
              <a:t>Upgrade to PHP version 5.3.2 / 5.2.13 or later.</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Amasis MT Pro Medium" panose="02040604050005020304" pitchFamily="18" charset="0"/>
                <a:cs typeface="Times New Roman" panose="02020603050405020304" pitchFamily="18" charset="0"/>
              </a:rPr>
              <a:t>Vulnerability Detection Result:</a:t>
            </a: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Picture 3" descr="A picture containing chart&#10;&#10;Description automatically generated">
            <a:extLst>
              <a:ext uri="{FF2B5EF4-FFF2-40B4-BE49-F238E27FC236}">
                <a16:creationId xmlns:a16="http://schemas.microsoft.com/office/drawing/2014/main" id="{2A148E18-E285-487D-80CD-EE2B8CDE9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74116"/>
            <a:ext cx="10515600" cy="1535739"/>
          </a:xfrm>
          <a:prstGeom prst="rect">
            <a:avLst/>
          </a:prstGeom>
        </p:spPr>
      </p:pic>
      <p:sp>
        <p:nvSpPr>
          <p:cNvPr id="5" name="Rectangle 4">
            <a:extLst>
              <a:ext uri="{FF2B5EF4-FFF2-40B4-BE49-F238E27FC236}">
                <a16:creationId xmlns:a16="http://schemas.microsoft.com/office/drawing/2014/main" id="{13F3D9FF-D0AC-480E-A020-A44CEA9B6ECA}"/>
              </a:ext>
            </a:extLst>
          </p:cNvPr>
          <p:cNvSpPr/>
          <p:nvPr/>
        </p:nvSpPr>
        <p:spPr>
          <a:xfrm>
            <a:off x="408373" y="417250"/>
            <a:ext cx="11336784" cy="6036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35187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fontScale="90000"/>
          </a:bodyPr>
          <a:lstStyle/>
          <a:p>
            <a:r>
              <a:rPr lang="en-US" sz="3200" dirty="0">
                <a:latin typeface="Amasis MT Pro Medium" panose="02040604050005020304" pitchFamily="18" charset="0"/>
              </a:rPr>
              <a:t>  26. PHP PHP_RSHUTDOWN_FUNCTION Security Bypass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838200" y="1251752"/>
            <a:ext cx="10515600" cy="5113537"/>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uses a version of PHP that is potentially affected by a security bypass vulnerability.</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banner, the version of PHP 5.x installed on the remote host is 5.x prior to 5.3.11 or 5.4.x prior to 5.4.1 and thus, is potentially affected by a security bypass vulnerability.</a:t>
            </a:r>
          </a:p>
          <a:p>
            <a:pPr marL="0" indent="0">
              <a:buNone/>
            </a:pPr>
            <a:r>
              <a:rPr lang="en-US" sz="2000" dirty="0">
                <a:latin typeface="Times New Roman" panose="02020603050405020304" pitchFamily="18" charset="0"/>
                <a:cs typeface="Times New Roman" panose="02020603050405020304" pitchFamily="18" charset="0"/>
              </a:rPr>
              <a:t>An error exists related to the function 'PHP_RSHUTDOWN_FUNCTION' in the </a:t>
            </a:r>
            <a:r>
              <a:rPr lang="en-US" sz="2000" dirty="0" err="1">
                <a:latin typeface="Times New Roman" panose="02020603050405020304" pitchFamily="18" charset="0"/>
                <a:cs typeface="Times New Roman" panose="02020603050405020304" pitchFamily="18" charset="0"/>
              </a:rPr>
              <a:t>libxml</a:t>
            </a:r>
            <a:r>
              <a:rPr lang="en-US" sz="2000" dirty="0">
                <a:latin typeface="Times New Roman" panose="02020603050405020304" pitchFamily="18" charset="0"/>
                <a:cs typeface="Times New Roman" panose="02020603050405020304" pitchFamily="18" charset="0"/>
              </a:rPr>
              <a:t> extension and the '</a:t>
            </a:r>
            <a:r>
              <a:rPr lang="en-US" sz="2000" dirty="0" err="1">
                <a:latin typeface="Times New Roman" panose="02020603050405020304" pitchFamily="18" charset="0"/>
                <a:cs typeface="Times New Roman" panose="02020603050405020304" pitchFamily="18" charset="0"/>
              </a:rPr>
              <a:t>stream_close</a:t>
            </a:r>
            <a:r>
              <a:rPr lang="en-US" sz="2000" dirty="0">
                <a:latin typeface="Times New Roman" panose="02020603050405020304" pitchFamily="18" charset="0"/>
                <a:cs typeface="Times New Roman" panose="02020603050405020304" pitchFamily="18" charset="0"/>
              </a:rPr>
              <a:t>' method that could allow a remote attacker to bypass '</a:t>
            </a:r>
            <a:r>
              <a:rPr lang="en-US" sz="2000" dirty="0" err="1">
                <a:latin typeface="Times New Roman" panose="02020603050405020304" pitchFamily="18" charset="0"/>
                <a:cs typeface="Times New Roman" panose="02020603050405020304" pitchFamily="18" charset="0"/>
              </a:rPr>
              <a:t>open_basedir</a:t>
            </a:r>
            <a:r>
              <a:rPr lang="en-US" sz="2000" dirty="0">
                <a:latin typeface="Times New Roman" panose="02020603050405020304" pitchFamily="18" charset="0"/>
                <a:cs typeface="Times New Roman" panose="02020603050405020304" pitchFamily="18" charset="0"/>
              </a:rPr>
              <a:t>' protections and obtain sensitive information.</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Upgrade to PHP version 5.3.11 / 5.4.1 or later.</a:t>
            </a: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90439"/>
            <a:ext cx="10515599" cy="852255"/>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1872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EBE2-A036-4047-ADB3-71EA339E5E83}"/>
              </a:ext>
            </a:extLst>
          </p:cNvPr>
          <p:cNvSpPr>
            <a:spLocks noGrp="1"/>
          </p:cNvSpPr>
          <p:nvPr>
            <p:ph type="title"/>
          </p:nvPr>
        </p:nvSpPr>
        <p:spPr>
          <a:xfrm>
            <a:off x="838200" y="523783"/>
            <a:ext cx="10515600" cy="1367161"/>
          </a:xfrm>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0472E18B-EA53-48D3-83B0-3830E70E0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388093"/>
            <a:ext cx="10515599" cy="1650560"/>
          </a:xfrm>
          <a:prstGeom prst="rect">
            <a:avLst/>
          </a:prstGeom>
        </p:spPr>
      </p:pic>
      <p:sp>
        <p:nvSpPr>
          <p:cNvPr id="5" name="Rectangle 4">
            <a:extLst>
              <a:ext uri="{FF2B5EF4-FFF2-40B4-BE49-F238E27FC236}">
                <a16:creationId xmlns:a16="http://schemas.microsoft.com/office/drawing/2014/main" id="{E245A2EB-18A6-4A6E-9E69-461B76374DC0}"/>
              </a:ext>
            </a:extLst>
          </p:cNvPr>
          <p:cNvSpPr/>
          <p:nvPr/>
        </p:nvSpPr>
        <p:spPr>
          <a:xfrm>
            <a:off x="470517" y="341791"/>
            <a:ext cx="11292396" cy="6174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69139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27. No Security Policy Found For Passwords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838199" y="1158538"/>
            <a:ext cx="10515600" cy="5113537"/>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I observed (manually) that No password policy has been applied on this website. Users can set general passwords.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General passwords are easy to guess and are prone to hack by dictionary and brute-force attacks.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Always have a password policy of minimum 8 characters which includes 1 special character, a capital letter, and 1 numeric value.</a:t>
            </a: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90439"/>
            <a:ext cx="10515599" cy="852255"/>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1315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5F04-5A35-4366-9962-B93BE76B9E6A}"/>
              </a:ext>
            </a:extLst>
          </p:cNvPr>
          <p:cNvSpPr>
            <a:spLocks noGrp="1"/>
          </p:cNvSpPr>
          <p:nvPr>
            <p:ph type="title"/>
          </p:nvPr>
        </p:nvSpPr>
        <p:spPr>
          <a:xfrm>
            <a:off x="838200" y="683581"/>
            <a:ext cx="10515600" cy="1007107"/>
          </a:xfrm>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Graphical user interface, text, application, email&#10;&#10;Description automatically generated">
            <a:extLst>
              <a:ext uri="{FF2B5EF4-FFF2-40B4-BE49-F238E27FC236}">
                <a16:creationId xmlns:a16="http://schemas.microsoft.com/office/drawing/2014/main" id="{4357EC59-C896-4C8A-A31A-9DE990287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5257800" cy="3733568"/>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A3B8E8E9-86D9-42CA-AB0C-82603482B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5257801" cy="3733568"/>
          </a:xfrm>
          <a:prstGeom prst="rect">
            <a:avLst/>
          </a:prstGeom>
        </p:spPr>
      </p:pic>
      <p:sp>
        <p:nvSpPr>
          <p:cNvPr id="7" name="Rectangle 6">
            <a:extLst>
              <a:ext uri="{FF2B5EF4-FFF2-40B4-BE49-F238E27FC236}">
                <a16:creationId xmlns:a16="http://schemas.microsoft.com/office/drawing/2014/main" id="{68F1E43E-9F42-4D13-B28E-783550FDED4B}"/>
              </a:ext>
            </a:extLst>
          </p:cNvPr>
          <p:cNvSpPr/>
          <p:nvPr/>
        </p:nvSpPr>
        <p:spPr>
          <a:xfrm>
            <a:off x="417250" y="399495"/>
            <a:ext cx="11363418" cy="6107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4215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0B25-9878-4964-B975-5A6168769F10}"/>
              </a:ext>
            </a:extLst>
          </p:cNvPr>
          <p:cNvSpPr>
            <a:spLocks noGrp="1"/>
          </p:cNvSpPr>
          <p:nvPr>
            <p:ph type="title"/>
          </p:nvPr>
        </p:nvSpPr>
        <p:spPr>
          <a:xfrm>
            <a:off x="838200" y="365126"/>
            <a:ext cx="10515600" cy="1232856"/>
          </a:xfrm>
        </p:spPr>
        <p:txBody>
          <a:bodyPr>
            <a:normAutofit/>
          </a:bodyPr>
          <a:lstStyle/>
          <a:p>
            <a:r>
              <a:rPr lang="en-US" sz="3200" dirty="0">
                <a:latin typeface="Amasis MT Pro Medium" panose="02040604050005020304" pitchFamily="18" charset="0"/>
              </a:rPr>
              <a:t>           1. PHP Unsupported Version Detection</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17775383-C660-4504-82DF-8297EAA10FA1}"/>
              </a:ext>
            </a:extLst>
          </p:cNvPr>
          <p:cNvSpPr>
            <a:spLocks noGrp="1"/>
          </p:cNvSpPr>
          <p:nvPr>
            <p:ph idx="1"/>
          </p:nvPr>
        </p:nvSpPr>
        <p:spPr>
          <a:xfrm>
            <a:off x="838200" y="1482571"/>
            <a:ext cx="10515600" cy="4694392"/>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host contains an unsupported version of a web application scripting language.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According to its version, the installation of PHP on the remote host is no longer supported. Lack of support implies that no new security patches for the product will be released by the vendor. As a result, it is likely to contain security vulnerabilities.</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Upgrade to a version of PHP that is currently supported.</a:t>
            </a:r>
            <a:endParaRPr lang="en-IN" sz="20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4DBFF513-AC80-45EB-99D5-0B9E6904EE3D}"/>
              </a:ext>
            </a:extLst>
          </p:cNvPr>
          <p:cNvGraphicFramePr>
            <a:graphicFrameLocks noGrp="1"/>
          </p:cNvGraphicFramePr>
          <p:nvPr>
            <p:extLst>
              <p:ext uri="{D42A27DB-BD31-4B8C-83A1-F6EECF244321}">
                <p14:modId xmlns:p14="http://schemas.microsoft.com/office/powerpoint/2010/main" val="1089783922"/>
              </p:ext>
            </p:extLst>
          </p:nvPr>
        </p:nvGraphicFramePr>
        <p:xfrm>
          <a:off x="838199" y="2715427"/>
          <a:ext cx="10515604" cy="507167"/>
        </p:xfrm>
        <a:graphic>
          <a:graphicData uri="http://schemas.openxmlformats.org/drawingml/2006/table">
            <a:tbl>
              <a:tblPr>
                <a:tableStyleId>{5C22544A-7EE6-4342-B048-85BDC9FD1C3A}</a:tableStyleId>
              </a:tblPr>
              <a:tblGrid>
                <a:gridCol w="1132644">
                  <a:extLst>
                    <a:ext uri="{9D8B030D-6E8A-4147-A177-3AD203B41FA5}">
                      <a16:colId xmlns:a16="http://schemas.microsoft.com/office/drawing/2014/main" val="1265365892"/>
                    </a:ext>
                  </a:extLst>
                </a:gridCol>
                <a:gridCol w="639192">
                  <a:extLst>
                    <a:ext uri="{9D8B030D-6E8A-4147-A177-3AD203B41FA5}">
                      <a16:colId xmlns:a16="http://schemas.microsoft.com/office/drawing/2014/main" val="3639257142"/>
                    </a:ext>
                  </a:extLst>
                </a:gridCol>
                <a:gridCol w="1296140">
                  <a:extLst>
                    <a:ext uri="{9D8B030D-6E8A-4147-A177-3AD203B41FA5}">
                      <a16:colId xmlns:a16="http://schemas.microsoft.com/office/drawing/2014/main" val="4048417306"/>
                    </a:ext>
                  </a:extLst>
                </a:gridCol>
                <a:gridCol w="621437">
                  <a:extLst>
                    <a:ext uri="{9D8B030D-6E8A-4147-A177-3AD203B41FA5}">
                      <a16:colId xmlns:a16="http://schemas.microsoft.com/office/drawing/2014/main" val="2507239569"/>
                    </a:ext>
                  </a:extLst>
                </a:gridCol>
                <a:gridCol w="1269506">
                  <a:extLst>
                    <a:ext uri="{9D8B030D-6E8A-4147-A177-3AD203B41FA5}">
                      <a16:colId xmlns:a16="http://schemas.microsoft.com/office/drawing/2014/main" val="3125059082"/>
                    </a:ext>
                  </a:extLst>
                </a:gridCol>
                <a:gridCol w="639193">
                  <a:extLst>
                    <a:ext uri="{9D8B030D-6E8A-4147-A177-3AD203B41FA5}">
                      <a16:colId xmlns:a16="http://schemas.microsoft.com/office/drawing/2014/main" val="52291083"/>
                    </a:ext>
                  </a:extLst>
                </a:gridCol>
                <a:gridCol w="1313895">
                  <a:extLst>
                    <a:ext uri="{9D8B030D-6E8A-4147-A177-3AD203B41FA5}">
                      <a16:colId xmlns:a16="http://schemas.microsoft.com/office/drawing/2014/main" val="538750727"/>
                    </a:ext>
                  </a:extLst>
                </a:gridCol>
                <a:gridCol w="594804">
                  <a:extLst>
                    <a:ext uri="{9D8B030D-6E8A-4147-A177-3AD203B41FA5}">
                      <a16:colId xmlns:a16="http://schemas.microsoft.com/office/drawing/2014/main" val="491823336"/>
                    </a:ext>
                  </a:extLst>
                </a:gridCol>
                <a:gridCol w="1287262">
                  <a:extLst>
                    <a:ext uri="{9D8B030D-6E8A-4147-A177-3AD203B41FA5}">
                      <a16:colId xmlns:a16="http://schemas.microsoft.com/office/drawing/2014/main" val="2475714003"/>
                    </a:ext>
                  </a:extLst>
                </a:gridCol>
                <a:gridCol w="585926">
                  <a:extLst>
                    <a:ext uri="{9D8B030D-6E8A-4147-A177-3AD203B41FA5}">
                      <a16:colId xmlns:a16="http://schemas.microsoft.com/office/drawing/2014/main" val="4008918277"/>
                    </a:ext>
                  </a:extLst>
                </a:gridCol>
                <a:gridCol w="1135605">
                  <a:extLst>
                    <a:ext uri="{9D8B030D-6E8A-4147-A177-3AD203B41FA5}">
                      <a16:colId xmlns:a16="http://schemas.microsoft.com/office/drawing/2014/main" val="1701447389"/>
                    </a:ext>
                  </a:extLst>
                </a:gridCol>
              </a:tblGrid>
              <a:tr h="507167">
                <a:tc>
                  <a:txBody>
                    <a:bodyPr/>
                    <a:lstStyle/>
                    <a:p>
                      <a:r>
                        <a:rPr lang="en-US" dirty="0"/>
                        <a:t>  </a:t>
                      </a:r>
                      <a:r>
                        <a:rPr lang="en-US" sz="2000" dirty="0">
                          <a:latin typeface="Amasis MT Pro Medium" panose="02040604050005020304" pitchFamily="18" charset="0"/>
                        </a:rPr>
                        <a:t>Risk:</a:t>
                      </a:r>
                      <a:endParaRPr lang="en-IN" dirty="0"/>
                    </a:p>
                  </a:txBody>
                  <a:tcPr anchor="ctr"/>
                </a:tc>
                <a:tc>
                  <a:txBody>
                    <a:bodyPr/>
                    <a:lstStyle/>
                    <a:p>
                      <a:endParaRPr lang="en-IN" dirty="0"/>
                    </a:p>
                  </a:txBody>
                  <a:tcPr>
                    <a:solidFill>
                      <a:srgbClr val="FF0000"/>
                    </a:solidFill>
                  </a:tcPr>
                </a:tc>
                <a:tc>
                  <a:txBody>
                    <a:bodyPr/>
                    <a:lstStyle/>
                    <a:p>
                      <a:r>
                        <a:rPr lang="en-US" sz="2000" dirty="0">
                          <a:latin typeface="Times New Roman" panose="02020603050405020304" pitchFamily="18" charset="0"/>
                          <a:cs typeface="Times New Roman" panose="02020603050405020304" pitchFamily="18" charset="0"/>
                        </a:rPr>
                        <a:t>  Critical</a:t>
                      </a:r>
                      <a:endParaRPr lang="en-IN" sz="2000" dirty="0">
                        <a:latin typeface="Times New Roman" panose="02020603050405020304" pitchFamily="18" charset="0"/>
                        <a:cs typeface="Times New Roman" panose="02020603050405020304" pitchFamily="18" charset="0"/>
                      </a:endParaRPr>
                    </a:p>
                  </a:txBody>
                  <a:tcPr anchor="ctr"/>
                </a:tc>
                <a:tc>
                  <a:txBody>
                    <a:bodyPr/>
                    <a:lstStyle/>
                    <a:p>
                      <a:endParaRPr lang="en-IN" dirty="0"/>
                    </a:p>
                  </a:txBody>
                  <a:tcPr/>
                </a:tc>
                <a:tc>
                  <a:txBody>
                    <a:bodyPr/>
                    <a:lstStyle/>
                    <a:p>
                      <a:r>
                        <a:rPr lang="en-US" dirty="0"/>
                        <a:t>  </a:t>
                      </a:r>
                      <a:r>
                        <a:rPr lang="en-US" sz="2000" dirty="0">
                          <a:latin typeface="Times New Roman" panose="02020603050405020304" pitchFamily="18" charset="0"/>
                          <a:cs typeface="Times New Roman" panose="02020603050405020304" pitchFamily="18" charset="0"/>
                        </a:rPr>
                        <a:t> High</a:t>
                      </a:r>
                      <a:endParaRPr lang="en-IN" dirty="0"/>
                    </a:p>
                  </a:txBody>
                  <a:tcPr anchor="ctr"/>
                </a:tc>
                <a:tc>
                  <a:txBody>
                    <a:bodyPr/>
                    <a:lstStyle/>
                    <a:p>
                      <a:endParaRPr lang="en-IN" dirty="0"/>
                    </a:p>
                  </a:txBody>
                  <a:tcPr/>
                </a:tc>
                <a:tc>
                  <a:txBody>
                    <a:bodyPr/>
                    <a:lstStyle/>
                    <a:p>
                      <a:r>
                        <a:rPr lang="en-US" sz="2000" dirty="0">
                          <a:latin typeface="Times New Roman" panose="02020603050405020304" pitchFamily="18" charset="0"/>
                          <a:cs typeface="Times New Roman" panose="02020603050405020304" pitchFamily="18" charset="0"/>
                        </a:rPr>
                        <a:t> Medium</a:t>
                      </a:r>
                      <a:endParaRPr lang="en-IN" sz="2000" dirty="0">
                        <a:latin typeface="Times New Roman" panose="02020603050405020304" pitchFamily="18" charset="0"/>
                        <a:cs typeface="Times New Roman" panose="02020603050405020304" pitchFamily="18" charset="0"/>
                      </a:endParaRPr>
                    </a:p>
                  </a:txBody>
                  <a:tcPr anchor="ctr"/>
                </a:tc>
                <a:tc>
                  <a:txBody>
                    <a:bodyPr/>
                    <a:lstStyle/>
                    <a:p>
                      <a:endParaRPr lang="en-IN"/>
                    </a:p>
                  </a:txBody>
                  <a:tcPr/>
                </a:tc>
                <a:tc>
                  <a:txBody>
                    <a:bodyPr/>
                    <a:lstStyle/>
                    <a:p>
                      <a:r>
                        <a:rPr lang="en-US" dirty="0"/>
                        <a:t>      </a:t>
                      </a:r>
                      <a:r>
                        <a:rPr lang="en-US" sz="2000" dirty="0">
                          <a:latin typeface="Times New Roman" panose="02020603050405020304" pitchFamily="18" charset="0"/>
                          <a:cs typeface="Times New Roman" panose="02020603050405020304" pitchFamily="18" charset="0"/>
                        </a:rPr>
                        <a:t>Low</a:t>
                      </a:r>
                      <a:endParaRPr lang="en-IN" dirty="0"/>
                    </a:p>
                  </a:txBody>
                  <a:tcPr anchor="ctr"/>
                </a:tc>
                <a:tc>
                  <a:txBody>
                    <a:bodyPr/>
                    <a:lstStyle/>
                    <a:p>
                      <a:endParaRPr lang="en-IN"/>
                    </a:p>
                  </a:txBody>
                  <a:tcPr/>
                </a:tc>
                <a:tc>
                  <a:txBody>
                    <a:bodyPr/>
                    <a:lstStyle/>
                    <a:p>
                      <a:r>
                        <a:rPr lang="en-US" dirty="0"/>
                        <a:t>    </a:t>
                      </a:r>
                      <a:r>
                        <a:rPr lang="en-US" sz="2000" dirty="0">
                          <a:latin typeface="Times New Roman" panose="02020603050405020304" pitchFamily="18" charset="0"/>
                          <a:cs typeface="Times New Roman" panose="02020603050405020304" pitchFamily="18" charset="0"/>
                        </a:rPr>
                        <a:t>Info</a:t>
                      </a:r>
                      <a:endParaRPr lang="en-IN" dirty="0"/>
                    </a:p>
                  </a:txBody>
                  <a:tcPr anchor="ctr"/>
                </a:tc>
                <a:extLst>
                  <a:ext uri="{0D108BD9-81ED-4DB2-BD59-A6C34878D82A}">
                    <a16:rowId xmlns:a16="http://schemas.microsoft.com/office/drawing/2014/main" val="1864736256"/>
                  </a:ext>
                </a:extLst>
              </a:tr>
            </a:tbl>
          </a:graphicData>
        </a:graphic>
      </p:graphicFrame>
      <p:sp>
        <p:nvSpPr>
          <p:cNvPr id="5" name="Rectangle 4">
            <a:extLst>
              <a:ext uri="{FF2B5EF4-FFF2-40B4-BE49-F238E27FC236}">
                <a16:creationId xmlns:a16="http://schemas.microsoft.com/office/drawing/2014/main" id="{EC93C7E9-F1A0-4115-A550-99F47DA6D52F}"/>
              </a:ext>
            </a:extLst>
          </p:cNvPr>
          <p:cNvSpPr/>
          <p:nvPr/>
        </p:nvSpPr>
        <p:spPr>
          <a:xfrm>
            <a:off x="355107" y="365126"/>
            <a:ext cx="11390050" cy="625761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202072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fontScale="90000"/>
          </a:bodyPr>
          <a:lstStyle/>
          <a:p>
            <a:r>
              <a:rPr lang="en-US" sz="3200" dirty="0">
                <a:latin typeface="Amasis MT Pro Medium" panose="02040604050005020304" pitchFamily="18" charset="0"/>
              </a:rPr>
              <a:t>  28. Web Application Potentially Vulnerable to Clickjacking</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838200" y="1251752"/>
            <a:ext cx="10515600" cy="5113537"/>
          </a:xfrm>
        </p:spPr>
        <p:txBody>
          <a:bodyPr>
            <a:normAutofit fontScale="92500" lnSpcReduction="10000"/>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may fail to mitigate a class of web application vulnerabilities.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The remote web server does not set an X-Frame-Options response header or a Content-Security-Policy 'frame-ancestors' response header in all content responses. </a:t>
            </a:r>
          </a:p>
          <a:p>
            <a:pPr marL="0" indent="0">
              <a:buNone/>
            </a:pPr>
            <a:r>
              <a:rPr lang="en-US" sz="2200" dirty="0">
                <a:latin typeface="Times New Roman" panose="02020603050405020304" pitchFamily="18" charset="0"/>
                <a:cs typeface="Times New Roman" panose="02020603050405020304" pitchFamily="18" charset="0"/>
              </a:rPr>
              <a:t>This could potentially expose the site to a clickjacking or UI redress attack, in which an attacker can trick a user into clicking an area of the vulnerable page that is different than what the user perceives the page to be. This can result in a user performing fraudulent or malicious transactions.</a:t>
            </a:r>
          </a:p>
          <a:p>
            <a:pPr marL="0" indent="0">
              <a:buNone/>
            </a:pPr>
            <a:r>
              <a:rPr lang="en-US" sz="2200" dirty="0">
                <a:latin typeface="Amasis MT Pro Medium" panose="02040604050005020304" pitchFamily="18" charset="0"/>
                <a:cs typeface="Times New Roman" panose="02020603050405020304" pitchFamily="18" charset="0"/>
              </a:rPr>
              <a:t>Recommendation:</a:t>
            </a:r>
          </a:p>
          <a:p>
            <a:pPr marL="0" indent="0">
              <a:buNone/>
            </a:pPr>
            <a:r>
              <a:rPr lang="en-US" sz="2200" dirty="0">
                <a:latin typeface="Times New Roman" panose="02020603050405020304" pitchFamily="18" charset="0"/>
                <a:cs typeface="Times New Roman" panose="02020603050405020304" pitchFamily="18" charset="0"/>
              </a:rPr>
              <a:t>Return the X-Frame-Options or Content-Security-Policy (with the 'frame-ancestors' directive) HTTP header with the page's response.</a:t>
            </a:r>
          </a:p>
          <a:p>
            <a:pPr marL="0" indent="0">
              <a:buNone/>
            </a:pPr>
            <a:r>
              <a:rPr lang="en-US" sz="2200" dirty="0">
                <a:latin typeface="Times New Roman" panose="02020603050405020304" pitchFamily="18" charset="0"/>
                <a:cs typeface="Times New Roman" panose="02020603050405020304" pitchFamily="18" charset="0"/>
              </a:rPr>
              <a:t>This prevents the page's content from being rendered by another site when using the frame or iframe HTML tags.</a:t>
            </a: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15231"/>
            <a:ext cx="10515599" cy="852255"/>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96674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A23E-A71A-4556-9ED8-701968582F86}"/>
              </a:ext>
            </a:extLst>
          </p:cNvPr>
          <p:cNvSpPr>
            <a:spLocks noGrp="1"/>
          </p:cNvSpPr>
          <p:nvPr>
            <p:ph type="title"/>
          </p:nvPr>
        </p:nvSpPr>
        <p:spPr>
          <a:xfrm>
            <a:off x="838200" y="443884"/>
            <a:ext cx="10515600" cy="1189608"/>
          </a:xfrm>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Text&#10;&#10;Description automatically generated with medium confidence">
            <a:extLst>
              <a:ext uri="{FF2B5EF4-FFF2-40B4-BE49-F238E27FC236}">
                <a16:creationId xmlns:a16="http://schemas.microsoft.com/office/drawing/2014/main" id="{9DEA42EC-03C4-4813-AC8B-911C194E6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67161"/>
            <a:ext cx="10515600" cy="4851647"/>
          </a:xfrm>
          <a:prstGeom prst="rect">
            <a:avLst/>
          </a:prstGeom>
        </p:spPr>
      </p:pic>
      <p:sp>
        <p:nvSpPr>
          <p:cNvPr id="5" name="Rectangle 4">
            <a:extLst>
              <a:ext uri="{FF2B5EF4-FFF2-40B4-BE49-F238E27FC236}">
                <a16:creationId xmlns:a16="http://schemas.microsoft.com/office/drawing/2014/main" id="{1FA81961-91BE-454D-8D00-C5D2D6D0C85B}"/>
              </a:ext>
            </a:extLst>
          </p:cNvPr>
          <p:cNvSpPr/>
          <p:nvPr/>
        </p:nvSpPr>
        <p:spPr>
          <a:xfrm>
            <a:off x="435006" y="315158"/>
            <a:ext cx="11398928" cy="62543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0429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1F11-8091-43A3-AB4A-B6A2C67FCAB0}"/>
              </a:ext>
            </a:extLst>
          </p:cNvPr>
          <p:cNvSpPr>
            <a:spLocks noGrp="1"/>
          </p:cNvSpPr>
          <p:nvPr>
            <p:ph type="title"/>
          </p:nvPr>
        </p:nvSpPr>
        <p:spPr>
          <a:xfrm>
            <a:off x="838200" y="365126"/>
            <a:ext cx="10515600" cy="886626"/>
          </a:xfrm>
        </p:spPr>
        <p:txBody>
          <a:bodyPr>
            <a:normAutofit/>
          </a:bodyPr>
          <a:lstStyle/>
          <a:p>
            <a:r>
              <a:rPr lang="en-US" sz="3200" dirty="0">
                <a:latin typeface="Amasis MT Pro Medium" panose="02040604050005020304" pitchFamily="18" charset="0"/>
              </a:rPr>
              <a:t>    29. Web Server info.php / phpinfo.php Detection</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806D6DE-4CCE-4DCA-92C5-9E51177F8690}"/>
              </a:ext>
            </a:extLst>
          </p:cNvPr>
          <p:cNvSpPr>
            <a:spLocks noGrp="1"/>
          </p:cNvSpPr>
          <p:nvPr>
            <p:ph idx="1"/>
          </p:nvPr>
        </p:nvSpPr>
        <p:spPr>
          <a:xfrm>
            <a:off x="659907" y="1145219"/>
            <a:ext cx="10892900" cy="5347655"/>
          </a:xfrm>
        </p:spPr>
        <p:txBody>
          <a:bodyPr>
            <a:normAutofit fontScale="92500" lnSpcReduction="10000"/>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contains a PHP script that is prone to an information disclosure attack.</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Many PHP installation tutorials instruct the user to create a PHP file that calls the PHP function '</a:t>
            </a:r>
            <a:r>
              <a:rPr lang="en-US" sz="2000" dirty="0" err="1">
                <a:latin typeface="Times New Roman" panose="02020603050405020304" pitchFamily="18" charset="0"/>
                <a:cs typeface="Times New Roman" panose="02020603050405020304" pitchFamily="18" charset="0"/>
              </a:rPr>
              <a:t>phpinfo</a:t>
            </a:r>
            <a:r>
              <a:rPr lang="en-US" sz="2000" dirty="0">
                <a:latin typeface="Times New Roman" panose="02020603050405020304" pitchFamily="18" charset="0"/>
                <a:cs typeface="Times New Roman" panose="02020603050405020304" pitchFamily="18" charset="0"/>
              </a:rPr>
              <a:t>()' for debugging purposes. Various PHP applications may also include such a file. By accessing such a file, a remote attacker can discover a large amount of information about the remote web server, including :</a:t>
            </a:r>
          </a:p>
          <a:p>
            <a:pPr marL="0" indent="0">
              <a:buNone/>
            </a:pPr>
            <a:r>
              <a:rPr lang="en-US" sz="2000" dirty="0">
                <a:latin typeface="Times New Roman" panose="02020603050405020304" pitchFamily="18" charset="0"/>
                <a:cs typeface="Times New Roman" panose="02020603050405020304" pitchFamily="18" charset="0"/>
              </a:rPr>
              <a:t>- The username of the user who installed PHP and if they are a SUDO user.</a:t>
            </a:r>
          </a:p>
          <a:p>
            <a:pPr marL="0" indent="0">
              <a:buNone/>
            </a:pPr>
            <a:r>
              <a:rPr lang="en-US" sz="2000" dirty="0">
                <a:latin typeface="Times New Roman" panose="02020603050405020304" pitchFamily="18" charset="0"/>
                <a:cs typeface="Times New Roman" panose="02020603050405020304" pitchFamily="18" charset="0"/>
              </a:rPr>
              <a:t>- The IP address of the host.</a:t>
            </a:r>
          </a:p>
          <a:p>
            <a:pPr marL="0" indent="0">
              <a:buNone/>
            </a:pPr>
            <a:r>
              <a:rPr lang="en-US" sz="2000" dirty="0">
                <a:latin typeface="Times New Roman" panose="02020603050405020304" pitchFamily="18" charset="0"/>
                <a:cs typeface="Times New Roman" panose="02020603050405020304" pitchFamily="18" charset="0"/>
              </a:rPr>
              <a:t>- The version of the operating system.</a:t>
            </a:r>
          </a:p>
          <a:p>
            <a:pPr marL="0" indent="0">
              <a:buNone/>
            </a:pPr>
            <a:r>
              <a:rPr lang="en-US" sz="2000" dirty="0">
                <a:latin typeface="Times New Roman" panose="02020603050405020304" pitchFamily="18" charset="0"/>
                <a:cs typeface="Times New Roman" panose="02020603050405020304" pitchFamily="18" charset="0"/>
              </a:rPr>
              <a:t>- The web server version.</a:t>
            </a:r>
          </a:p>
          <a:p>
            <a:pPr marL="0" indent="0">
              <a:buNone/>
            </a:pPr>
            <a:r>
              <a:rPr lang="en-US" sz="2000" dirty="0">
                <a:latin typeface="Times New Roman" panose="02020603050405020304" pitchFamily="18" charset="0"/>
                <a:cs typeface="Times New Roman" panose="02020603050405020304" pitchFamily="18" charset="0"/>
              </a:rPr>
              <a:t>- The root directory of the web server.</a:t>
            </a:r>
          </a:p>
          <a:p>
            <a:pPr marL="0" indent="0">
              <a:buNone/>
            </a:pPr>
            <a:r>
              <a:rPr lang="en-US" sz="2000" dirty="0">
                <a:latin typeface="Times New Roman" panose="02020603050405020304" pitchFamily="18" charset="0"/>
                <a:cs typeface="Times New Roman" panose="02020603050405020304" pitchFamily="18" charset="0"/>
              </a:rPr>
              <a:t>- Configuration information about the remote PHP installation.</a:t>
            </a:r>
          </a:p>
        </p:txBody>
      </p:sp>
      <p:pic>
        <p:nvPicPr>
          <p:cNvPr id="5" name="Picture 4">
            <a:extLst>
              <a:ext uri="{FF2B5EF4-FFF2-40B4-BE49-F238E27FC236}">
                <a16:creationId xmlns:a16="http://schemas.microsoft.com/office/drawing/2014/main" id="{292BA477-A858-47F4-B15E-22832D62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07" y="1916436"/>
            <a:ext cx="10892900" cy="888906"/>
          </a:xfrm>
          <a:prstGeom prst="rect">
            <a:avLst/>
          </a:prstGeom>
        </p:spPr>
      </p:pic>
      <p:sp>
        <p:nvSpPr>
          <p:cNvPr id="4" name="Rectangle 3">
            <a:extLst>
              <a:ext uri="{FF2B5EF4-FFF2-40B4-BE49-F238E27FC236}">
                <a16:creationId xmlns:a16="http://schemas.microsoft.com/office/drawing/2014/main" id="{730DC8FB-7785-4E08-9A0E-5661A0F400A8}"/>
              </a:ext>
            </a:extLst>
          </p:cNvPr>
          <p:cNvSpPr/>
          <p:nvPr/>
        </p:nvSpPr>
        <p:spPr>
          <a:xfrm>
            <a:off x="257908" y="365126"/>
            <a:ext cx="11684000"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35303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BA3B-BEB8-411A-A971-AA2B50BBB921}"/>
              </a:ext>
            </a:extLst>
          </p:cNvPr>
          <p:cNvSpPr>
            <a:spLocks noGrp="1"/>
          </p:cNvSpPr>
          <p:nvPr>
            <p:ph type="title"/>
          </p:nvPr>
        </p:nvSpPr>
        <p:spPr>
          <a:xfrm>
            <a:off x="838200" y="816745"/>
            <a:ext cx="10515600" cy="5024761"/>
          </a:xfrm>
        </p:spPr>
        <p:txBody>
          <a:bodyPr anchor="t">
            <a:normAutofit/>
          </a:bodyPr>
          <a:lstStyle/>
          <a:p>
            <a:r>
              <a:rPr lang="en-US" sz="2000" dirty="0">
                <a:latin typeface="Amasis MT Pro Medium" panose="02040604050005020304" pitchFamily="18" charset="0"/>
              </a:rPr>
              <a:t>Recommendation:</a:t>
            </a:r>
            <a:br>
              <a:rPr lang="en-US" sz="2000" dirty="0">
                <a:latin typeface="Amasis MT Pro Medium" panose="02040604050005020304" pitchFamily="18" charset="0"/>
              </a:rPr>
            </a:br>
            <a:br>
              <a:rPr lang="en-US" sz="2000" dirty="0">
                <a:latin typeface="Amasis MT Pro Medium" panose="02040604050005020304" pitchFamily="18" charset="0"/>
              </a:rPr>
            </a:br>
            <a:r>
              <a:rPr lang="en-US" sz="2000" dirty="0">
                <a:latin typeface="Times New Roman" panose="02020603050405020304" pitchFamily="18" charset="0"/>
                <a:cs typeface="Times New Roman" panose="02020603050405020304" pitchFamily="18" charset="0"/>
              </a:rPr>
              <a:t>Remove the affected file(s).</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Amasis MT Pro Medium" panose="02040604050005020304" pitchFamily="18" charset="0"/>
                <a:cs typeface="Times New Roman" panose="02020603050405020304" pitchFamily="18" charset="0"/>
              </a:rPr>
              <a:t>Vulnerability Detection Result:</a:t>
            </a: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br>
              <a:rPr lang="en-US" sz="2000" dirty="0">
                <a:latin typeface="Amasis MT Pro Medium" panose="02040604050005020304" pitchFamily="18" charset="0"/>
                <a:cs typeface="Times New Roman" panose="02020603050405020304" pitchFamily="18" charset="0"/>
              </a:rPr>
            </a:br>
            <a:br>
              <a:rPr lang="en-US" sz="2000" dirty="0">
                <a:latin typeface="Amasis MT Pro Medium" panose="020406040500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DB7EB28-BB40-47E3-AC43-EB6438B53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018408"/>
            <a:ext cx="10515599" cy="1429305"/>
          </a:xfrm>
          <a:prstGeom prst="rect">
            <a:avLst/>
          </a:prstGeom>
        </p:spPr>
      </p:pic>
      <p:sp>
        <p:nvSpPr>
          <p:cNvPr id="5" name="Rectangle 4">
            <a:extLst>
              <a:ext uri="{FF2B5EF4-FFF2-40B4-BE49-F238E27FC236}">
                <a16:creationId xmlns:a16="http://schemas.microsoft.com/office/drawing/2014/main" id="{6056813A-4A8A-45B2-94C7-B54B943748B4}"/>
              </a:ext>
            </a:extLst>
          </p:cNvPr>
          <p:cNvSpPr/>
          <p:nvPr/>
        </p:nvSpPr>
        <p:spPr>
          <a:xfrm>
            <a:off x="363984" y="435006"/>
            <a:ext cx="11478828" cy="6063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255935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B835-B155-4107-A7D0-74DC14EB368D}"/>
              </a:ext>
            </a:extLst>
          </p:cNvPr>
          <p:cNvSpPr>
            <a:spLocks noGrp="1"/>
          </p:cNvSpPr>
          <p:nvPr>
            <p:ph type="title"/>
          </p:nvPr>
        </p:nvSpPr>
        <p:spPr>
          <a:xfrm>
            <a:off x="838200" y="365126"/>
            <a:ext cx="10515600" cy="993158"/>
          </a:xfrm>
        </p:spPr>
        <p:txBody>
          <a:bodyPr>
            <a:normAutofit/>
          </a:bodyPr>
          <a:lstStyle/>
          <a:p>
            <a:r>
              <a:rPr lang="en-US" sz="3200" dirty="0">
                <a:latin typeface="Amasis MT Pro Medium" panose="02040604050005020304" pitchFamily="18" charset="0"/>
              </a:rPr>
              <a:t>     30. Web Server Transmits Cleartext Credentials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9E485800-675F-42F1-93F5-A953512D4972}"/>
              </a:ext>
            </a:extLst>
          </p:cNvPr>
          <p:cNvSpPr>
            <a:spLocks noGrp="1"/>
          </p:cNvSpPr>
          <p:nvPr>
            <p:ph idx="1"/>
          </p:nvPr>
        </p:nvSpPr>
        <p:spPr>
          <a:xfrm>
            <a:off x="838200" y="1358284"/>
            <a:ext cx="10515600" cy="4818679"/>
          </a:xfrm>
        </p:spPr>
        <p:txBody>
          <a:bodyPr>
            <a:normAutofit/>
          </a:bodyPr>
          <a:lstStyle/>
          <a:p>
            <a:pPr marL="0" indent="0">
              <a:buNone/>
            </a:pPr>
            <a:r>
              <a:rPr lang="en-US" sz="2000" dirty="0">
                <a:latin typeface="Amasis MT Pro Medium" panose="02040604050005020304" pitchFamily="18" charset="0"/>
                <a:cs typeface="Times New Roman" panose="020206030504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The remote web server might transmit credentials in cleartext.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remote web server contains several HTML form fields containing an input of type 'password' which transmit their information to a remote web server in cleartext.</a:t>
            </a:r>
          </a:p>
          <a:p>
            <a:pPr marL="0" indent="0">
              <a:buNone/>
            </a:pPr>
            <a:r>
              <a:rPr lang="en-US" sz="2000" dirty="0">
                <a:latin typeface="Times New Roman" panose="02020603050405020304" pitchFamily="18" charset="0"/>
                <a:cs typeface="Times New Roman" panose="02020603050405020304" pitchFamily="18" charset="0"/>
              </a:rPr>
              <a:t>An attacker eavesdropping the traffic between web browser and server may obtain logins and passwords of valid users.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Make sure that every sensitive form transmits content over HTTPS.</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E041563-0540-48B3-BE9D-6F1406A1E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22342"/>
            <a:ext cx="10515600" cy="778309"/>
          </a:xfrm>
          <a:prstGeom prst="rect">
            <a:avLst/>
          </a:prstGeom>
        </p:spPr>
      </p:pic>
      <p:sp>
        <p:nvSpPr>
          <p:cNvPr id="6" name="Rectangle 5">
            <a:extLst>
              <a:ext uri="{FF2B5EF4-FFF2-40B4-BE49-F238E27FC236}">
                <a16:creationId xmlns:a16="http://schemas.microsoft.com/office/drawing/2014/main" id="{1992335A-7096-48A4-82B1-1162A1B26B30}"/>
              </a:ext>
            </a:extLst>
          </p:cNvPr>
          <p:cNvSpPr/>
          <p:nvPr/>
        </p:nvSpPr>
        <p:spPr>
          <a:xfrm>
            <a:off x="452761" y="365126"/>
            <a:ext cx="11336785"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484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6DD8-0FAF-49C4-B8DF-989CC994C554}"/>
              </a:ext>
            </a:extLst>
          </p:cNvPr>
          <p:cNvSpPr>
            <a:spLocks noGrp="1"/>
          </p:cNvSpPr>
          <p:nvPr>
            <p:ph type="title"/>
          </p:nvPr>
        </p:nvSpPr>
        <p:spPr>
          <a:xfrm>
            <a:off x="838200" y="630315"/>
            <a:ext cx="10515600" cy="1216240"/>
          </a:xfrm>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A picture containing rectangle&#10;&#10;Description automatically generated">
            <a:extLst>
              <a:ext uri="{FF2B5EF4-FFF2-40B4-BE49-F238E27FC236}">
                <a16:creationId xmlns:a16="http://schemas.microsoft.com/office/drawing/2014/main" id="{B8AC6AE5-6BE2-41C7-8F1F-EBD243827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12759"/>
            <a:ext cx="10515600" cy="1817703"/>
          </a:xfrm>
          <a:prstGeom prst="rect">
            <a:avLst/>
          </a:prstGeom>
        </p:spPr>
      </p:pic>
      <p:sp>
        <p:nvSpPr>
          <p:cNvPr id="5" name="Rectangle 4">
            <a:extLst>
              <a:ext uri="{FF2B5EF4-FFF2-40B4-BE49-F238E27FC236}">
                <a16:creationId xmlns:a16="http://schemas.microsoft.com/office/drawing/2014/main" id="{95E5F936-F75A-461A-9F26-4F3AE9C155D8}"/>
              </a:ext>
            </a:extLst>
          </p:cNvPr>
          <p:cNvSpPr/>
          <p:nvPr/>
        </p:nvSpPr>
        <p:spPr>
          <a:xfrm>
            <a:off x="417250" y="435006"/>
            <a:ext cx="11425562" cy="6027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91884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164B-BEAC-45B3-91E6-30E6F6F85BAD}"/>
              </a:ext>
            </a:extLst>
          </p:cNvPr>
          <p:cNvSpPr>
            <a:spLocks noGrp="1"/>
          </p:cNvSpPr>
          <p:nvPr>
            <p:ph type="title"/>
          </p:nvPr>
        </p:nvSpPr>
        <p:spPr>
          <a:xfrm>
            <a:off x="838200" y="1411550"/>
            <a:ext cx="10515600" cy="3488924"/>
          </a:xfrm>
        </p:spPr>
        <p:txBody>
          <a:bodyPr>
            <a:normAutofit/>
          </a:bodyPr>
          <a:lstStyle/>
          <a:p>
            <a:r>
              <a:rPr lang="en-US" sz="4800" dirty="0">
                <a:latin typeface="Amasis MT Pro Medium" panose="02040604050005020304" pitchFamily="18" charset="0"/>
              </a:rPr>
              <a:t>                            2.</a:t>
            </a:r>
            <a:br>
              <a:rPr lang="en-US" sz="4800" dirty="0">
                <a:latin typeface="Amasis MT Pro Medium" panose="02040604050005020304" pitchFamily="18" charset="0"/>
              </a:rPr>
            </a:br>
            <a:r>
              <a:rPr lang="en-US" sz="4800" dirty="0">
                <a:latin typeface="Amasis MT Pro Medium" panose="02040604050005020304" pitchFamily="18" charset="0"/>
              </a:rPr>
              <a:t>       Vulnerability Assessment on </a:t>
            </a:r>
            <a:br>
              <a:rPr lang="en-US" sz="4800" dirty="0">
                <a:latin typeface="Amasis MT Pro Medium" panose="02040604050005020304" pitchFamily="18" charset="0"/>
              </a:rPr>
            </a:br>
            <a:r>
              <a:rPr lang="en-US" sz="4800" dirty="0">
                <a:latin typeface="Amasis MT Pro Medium" panose="02040604050005020304" pitchFamily="18" charset="0"/>
              </a:rPr>
              <a:t>       Windows 10 (Host Machine)</a:t>
            </a:r>
            <a:endParaRPr lang="en-IN" sz="4800" dirty="0">
              <a:latin typeface="Amasis MT Pro Medium" panose="02040604050005020304" pitchFamily="18" charset="0"/>
            </a:endParaRPr>
          </a:p>
        </p:txBody>
      </p:sp>
      <p:sp>
        <p:nvSpPr>
          <p:cNvPr id="3" name="Rectangle 2">
            <a:extLst>
              <a:ext uri="{FF2B5EF4-FFF2-40B4-BE49-F238E27FC236}">
                <a16:creationId xmlns:a16="http://schemas.microsoft.com/office/drawing/2014/main" id="{62D9F15C-3F6F-44A2-BA44-F3EA44E01E6D}"/>
              </a:ext>
            </a:extLst>
          </p:cNvPr>
          <p:cNvSpPr/>
          <p:nvPr/>
        </p:nvSpPr>
        <p:spPr>
          <a:xfrm>
            <a:off x="331433" y="319596"/>
            <a:ext cx="11529134" cy="62321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2177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FF1A7CE6-40C8-4530-B50F-B2DF7DC6F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06"/>
            <a:ext cx="12191999" cy="6904012"/>
          </a:xfrm>
          <a:prstGeom prst="rect">
            <a:avLst/>
          </a:prstGeom>
        </p:spPr>
      </p:pic>
    </p:spTree>
    <p:extLst>
      <p:ext uri="{BB962C8B-B14F-4D97-AF65-F5344CB8AC3E}">
        <p14:creationId xmlns:p14="http://schemas.microsoft.com/office/powerpoint/2010/main" val="31664598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7680-D731-42A8-8601-9FA833407421}"/>
              </a:ext>
            </a:extLst>
          </p:cNvPr>
          <p:cNvSpPr>
            <a:spLocks noGrp="1"/>
          </p:cNvSpPr>
          <p:nvPr>
            <p:ph type="title"/>
          </p:nvPr>
        </p:nvSpPr>
        <p:spPr>
          <a:xfrm>
            <a:off x="838200" y="1207362"/>
            <a:ext cx="10515600" cy="4128117"/>
          </a:xfrm>
        </p:spPr>
        <p:txBody>
          <a:bodyPr>
            <a:normAutofit/>
          </a:bodyPr>
          <a:lstStyle/>
          <a:p>
            <a:r>
              <a:rPr lang="en-US" sz="4800" dirty="0">
                <a:latin typeface="Amasis MT Pro Medium" panose="02040604050005020304" pitchFamily="18" charset="0"/>
              </a:rPr>
              <a:t>           High – Level Summary</a:t>
            </a:r>
            <a:br>
              <a:rPr lang="en-US" sz="4800" dirty="0">
                <a:latin typeface="Amasis MT Pro Medium" panose="02040604050005020304" pitchFamily="18" charset="0"/>
              </a:rPr>
            </a:br>
            <a:r>
              <a:rPr lang="en-US" sz="4800" dirty="0">
                <a:latin typeface="Amasis MT Pro Medium" panose="02040604050005020304" pitchFamily="18" charset="0"/>
              </a:rPr>
              <a:t>                   of Testing</a:t>
            </a:r>
            <a:br>
              <a:rPr lang="en-US" sz="4800" dirty="0">
                <a:latin typeface="Amasis MT Pro Medium" panose="02040604050005020304" pitchFamily="18" charset="0"/>
              </a:rPr>
            </a:br>
            <a:r>
              <a:rPr lang="en-US" sz="4800" dirty="0">
                <a:latin typeface="Amasis MT Pro Medium" panose="02040604050005020304" pitchFamily="18" charset="0"/>
              </a:rPr>
              <a:t>              </a:t>
            </a:r>
            <a:r>
              <a:rPr lang="en-US" sz="2400" dirty="0">
                <a:latin typeface="Times New Roman" panose="02020603050405020304" pitchFamily="18" charset="0"/>
                <a:cs typeface="Times New Roman" panose="02020603050405020304" pitchFamily="18" charset="0"/>
              </a:rPr>
              <a:t>Overview of the Vulnerability Assessment</a:t>
            </a:r>
            <a:endParaRPr lang="en-IN" sz="4800" dirty="0">
              <a:latin typeface="Amasis MT Pro Medium" panose="02040604050005020304" pitchFamily="18" charset="0"/>
            </a:endParaRPr>
          </a:p>
        </p:txBody>
      </p:sp>
      <p:sp>
        <p:nvSpPr>
          <p:cNvPr id="3" name="Rectangle 2">
            <a:extLst>
              <a:ext uri="{FF2B5EF4-FFF2-40B4-BE49-F238E27FC236}">
                <a16:creationId xmlns:a16="http://schemas.microsoft.com/office/drawing/2014/main" id="{E85A8B36-18C4-4427-B2D0-E59D9A159940}"/>
              </a:ext>
            </a:extLst>
          </p:cNvPr>
          <p:cNvSpPr/>
          <p:nvPr/>
        </p:nvSpPr>
        <p:spPr>
          <a:xfrm>
            <a:off x="514905" y="372862"/>
            <a:ext cx="11230252" cy="62054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0534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B6136-6C1C-461D-B635-EE8CA906CF10}"/>
              </a:ext>
            </a:extLst>
          </p:cNvPr>
          <p:cNvSpPr>
            <a:spLocks noGrp="1"/>
          </p:cNvSpPr>
          <p:nvPr>
            <p:ph type="title"/>
          </p:nvPr>
        </p:nvSpPr>
        <p:spPr>
          <a:xfrm>
            <a:off x="838200" y="541538"/>
            <a:ext cx="10515600" cy="958788"/>
          </a:xfrm>
        </p:spPr>
        <p:txBody>
          <a:bodyPr>
            <a:normAutofit/>
          </a:bodyPr>
          <a:lstStyle/>
          <a:p>
            <a:r>
              <a:rPr lang="en-US" sz="3200" dirty="0">
                <a:latin typeface="Amasis MT Pro Medium" panose="02040604050005020304" pitchFamily="18" charset="0"/>
              </a:rPr>
              <a:t>             Vulnerability Assessment - Overview</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BCD4D7C7-49C7-4694-A551-D1F369983694}"/>
              </a:ext>
            </a:extLst>
          </p:cNvPr>
          <p:cNvSpPr>
            <a:spLocks noGrp="1"/>
          </p:cNvSpPr>
          <p:nvPr>
            <p:ph idx="1"/>
          </p:nvPr>
        </p:nvSpPr>
        <p:spPr>
          <a:xfrm>
            <a:off x="838200" y="1651247"/>
            <a:ext cx="10515600" cy="4474345"/>
          </a:xfrm>
        </p:spPr>
        <p:txBody>
          <a:bodyPr>
            <a:normAutofit/>
          </a:bodyPr>
          <a:lstStyle/>
          <a:p>
            <a:pPr marL="0" indent="0">
              <a:buNone/>
            </a:pPr>
            <a:r>
              <a:rPr lang="en-US" sz="2000" dirty="0">
                <a:latin typeface="Amasis MT Pro Medium" panose="02040604050005020304" pitchFamily="18" charset="0"/>
              </a:rPr>
              <a:t>Background:</a:t>
            </a:r>
          </a:p>
          <a:p>
            <a:r>
              <a:rPr lang="en-US" sz="2000" dirty="0">
                <a:latin typeface="Times New Roman" panose="02020603050405020304" pitchFamily="18" charset="0"/>
                <a:cs typeface="Times New Roman" panose="02020603050405020304" pitchFamily="18" charset="0"/>
              </a:rPr>
              <a:t>I performed a black-box vulnerability assessment, using Nessus advanced automatic scanner as well as found out vulnerabilities manually.</a:t>
            </a:r>
          </a:p>
          <a:p>
            <a:r>
              <a:rPr lang="en-US" sz="2000" dirty="0">
                <a:latin typeface="Times New Roman" panose="02020603050405020304" pitchFamily="18" charset="0"/>
                <a:cs typeface="Times New Roman" panose="02020603050405020304" pitchFamily="18" charset="0"/>
              </a:rPr>
              <a:t>I ranked the vulnerabilities according to the threat level on the Severity Base of CVSS v3.0.</a:t>
            </a:r>
          </a:p>
          <a:p>
            <a:r>
              <a:rPr lang="en-US" sz="2000" dirty="0">
                <a:latin typeface="Times New Roman" panose="02020603050405020304" pitchFamily="18" charset="0"/>
                <a:cs typeface="Times New Roman" panose="02020603050405020304" pitchFamily="18" charset="0"/>
              </a:rPr>
              <a:t>I have also recommended solutions for the vulnerabilities identified.</a:t>
            </a:r>
          </a:p>
          <a:p>
            <a:r>
              <a:rPr lang="en-US" sz="2000" dirty="0">
                <a:latin typeface="Times New Roman" panose="02020603050405020304" pitchFamily="18" charset="0"/>
                <a:cs typeface="Times New Roman" panose="02020603050405020304" pitchFamily="18" charset="0"/>
              </a:rPr>
              <a:t>I, therefore, have communicated all the results and outputs through this report.</a:t>
            </a: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Result:</a:t>
            </a:r>
          </a:p>
          <a:p>
            <a:r>
              <a:rPr lang="en-US" sz="2000" dirty="0">
                <a:latin typeface="Times New Roman" panose="02020603050405020304" pitchFamily="18" charset="0"/>
                <a:cs typeface="Times New Roman" panose="02020603050405020304" pitchFamily="18" charset="0"/>
              </a:rPr>
              <a:t>During assessment, I found out very few system related vulnerabilities are present in my host machine of Windows 10.</a:t>
            </a:r>
          </a:p>
          <a:p>
            <a:r>
              <a:rPr lang="en-US" sz="2000" dirty="0">
                <a:latin typeface="Times New Roman" panose="02020603050405020304" pitchFamily="18" charset="0"/>
                <a:cs typeface="Times New Roman" panose="02020603050405020304" pitchFamily="18" charset="0"/>
              </a:rPr>
              <a:t>The threat level therefore is very minimal.</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A4FF6E7-3375-408B-A99F-533282CB9588}"/>
              </a:ext>
            </a:extLst>
          </p:cNvPr>
          <p:cNvSpPr/>
          <p:nvPr/>
        </p:nvSpPr>
        <p:spPr>
          <a:xfrm>
            <a:off x="426129" y="248575"/>
            <a:ext cx="11372294" cy="6276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366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21F1C-E5FF-4A21-AA91-979F176A4EC9}"/>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Graphical user interface, text, application, email&#10;&#10;Description automatically generated">
            <a:extLst>
              <a:ext uri="{FF2B5EF4-FFF2-40B4-BE49-F238E27FC236}">
                <a16:creationId xmlns:a16="http://schemas.microsoft.com/office/drawing/2014/main" id="{EEA13711-28AB-4047-A6C4-2B8AA3745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44715"/>
            <a:ext cx="10515599" cy="3808520"/>
          </a:xfrm>
          <a:prstGeom prst="rect">
            <a:avLst/>
          </a:prstGeom>
        </p:spPr>
      </p:pic>
      <p:sp>
        <p:nvSpPr>
          <p:cNvPr id="5" name="Rectangle 4">
            <a:extLst>
              <a:ext uri="{FF2B5EF4-FFF2-40B4-BE49-F238E27FC236}">
                <a16:creationId xmlns:a16="http://schemas.microsoft.com/office/drawing/2014/main" id="{031ACDEF-E645-4F3E-B8D5-A1A4040D1249}"/>
              </a:ext>
            </a:extLst>
          </p:cNvPr>
          <p:cNvSpPr/>
          <p:nvPr/>
        </p:nvSpPr>
        <p:spPr>
          <a:xfrm>
            <a:off x="284085" y="292964"/>
            <a:ext cx="11540971" cy="619991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911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CE0AF8FD-9A57-4A51-909F-F0D375546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15103913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with medium confidence">
            <a:extLst>
              <a:ext uri="{FF2B5EF4-FFF2-40B4-BE49-F238E27FC236}">
                <a16:creationId xmlns:a16="http://schemas.microsoft.com/office/drawing/2014/main" id="{CC422015-4855-4EDB-90E4-6CE6E6020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2"/>
            <a:ext cx="12191001" cy="6858561"/>
          </a:xfrm>
          <a:prstGeom prst="rect">
            <a:avLst/>
          </a:prstGeom>
        </p:spPr>
      </p:pic>
    </p:spTree>
    <p:extLst>
      <p:ext uri="{BB962C8B-B14F-4D97-AF65-F5344CB8AC3E}">
        <p14:creationId xmlns:p14="http://schemas.microsoft.com/office/powerpoint/2010/main" val="5021780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434B-4241-403C-B2DD-8ADD04DAAEB9}"/>
              </a:ext>
            </a:extLst>
          </p:cNvPr>
          <p:cNvSpPr>
            <a:spLocks noGrp="1"/>
          </p:cNvSpPr>
          <p:nvPr>
            <p:ph type="title"/>
          </p:nvPr>
        </p:nvSpPr>
        <p:spPr>
          <a:xfrm>
            <a:off x="838200" y="365126"/>
            <a:ext cx="10515600" cy="1170712"/>
          </a:xfrm>
        </p:spPr>
        <p:txBody>
          <a:bodyPr>
            <a:normAutofit/>
          </a:bodyPr>
          <a:lstStyle/>
          <a:p>
            <a:r>
              <a:rPr lang="en-US" sz="3200" dirty="0">
                <a:latin typeface="Amasis MT Pro Medium" panose="02040604050005020304" pitchFamily="18" charset="0"/>
              </a:rPr>
              <a:t>                   1. SMB Signing not required</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AF8B4A8D-B678-444B-97D2-549010306C15}"/>
              </a:ext>
            </a:extLst>
          </p:cNvPr>
          <p:cNvSpPr>
            <a:spLocks noGrp="1"/>
          </p:cNvSpPr>
          <p:nvPr>
            <p:ph idx="1"/>
          </p:nvPr>
        </p:nvSpPr>
        <p:spPr>
          <a:xfrm>
            <a:off x="838200" y="1376039"/>
            <a:ext cx="10515600" cy="5116835"/>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Signing is not required on the remote SMB server.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dirty="0">
                <a:latin typeface="Times New Roman" panose="02020603050405020304" pitchFamily="18" charset="0"/>
                <a:cs typeface="Times New Roman" panose="02020603050405020304" pitchFamily="18" charset="0"/>
              </a:rPr>
              <a:t>Signing is not required on the remote SMB server. An unauthenticated, remote attacker can exploit this to conduct man-in-the-middle attacks against the SMB server.</a:t>
            </a:r>
          </a:p>
          <a:p>
            <a:pPr marL="0" indent="0">
              <a:lnSpc>
                <a:spcPct val="150000"/>
              </a:lnSpc>
              <a:buNone/>
            </a:pPr>
            <a:r>
              <a:rPr lang="en-US" sz="2000" dirty="0">
                <a:latin typeface="Amasis MT Pro Medium" panose="02040604050005020304" pitchFamily="18" charset="0"/>
                <a:cs typeface="Times New Roman" panose="02020603050405020304" pitchFamily="18" charset="0"/>
              </a:rPr>
              <a:t>Recommendation:</a:t>
            </a:r>
          </a:p>
          <a:p>
            <a:pPr marL="0" indent="0">
              <a:lnSpc>
                <a:spcPct val="150000"/>
              </a:lnSpc>
              <a:buNone/>
            </a:pPr>
            <a:r>
              <a:rPr lang="en-US" sz="2000" dirty="0">
                <a:latin typeface="Times New Roman" panose="02020603050405020304" pitchFamily="18" charset="0"/>
                <a:cs typeface="Times New Roman" panose="02020603050405020304" pitchFamily="18" charset="0"/>
              </a:rPr>
              <a:t>Enforce message signing in the host's configuration. On Windows, this is found in the policy setting 'Microsoft network server: Digitally sign communications (always)'. On Samba, the setting is called 'server signing'.</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8DD0D00-764D-4A79-B03C-99789A274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363243"/>
            <a:ext cx="10515599" cy="871151"/>
          </a:xfrm>
          <a:prstGeom prst="rect">
            <a:avLst/>
          </a:prstGeom>
        </p:spPr>
      </p:pic>
      <p:sp>
        <p:nvSpPr>
          <p:cNvPr id="6" name="Rectangle 5">
            <a:extLst>
              <a:ext uri="{FF2B5EF4-FFF2-40B4-BE49-F238E27FC236}">
                <a16:creationId xmlns:a16="http://schemas.microsoft.com/office/drawing/2014/main" id="{A2BC8DBA-2F1A-46F8-832D-82831129FA1E}"/>
              </a:ext>
            </a:extLst>
          </p:cNvPr>
          <p:cNvSpPr/>
          <p:nvPr/>
        </p:nvSpPr>
        <p:spPr>
          <a:xfrm>
            <a:off x="355107" y="365126"/>
            <a:ext cx="11496582" cy="612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98262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434B-4241-403C-B2DD-8ADD04DAAEB9}"/>
              </a:ext>
            </a:extLst>
          </p:cNvPr>
          <p:cNvSpPr>
            <a:spLocks noGrp="1"/>
          </p:cNvSpPr>
          <p:nvPr>
            <p:ph type="title"/>
          </p:nvPr>
        </p:nvSpPr>
        <p:spPr>
          <a:xfrm>
            <a:off x="838200" y="365126"/>
            <a:ext cx="10515600" cy="1170712"/>
          </a:xfrm>
        </p:spPr>
        <p:txBody>
          <a:bodyPr>
            <a:normAutofit/>
          </a:bodyPr>
          <a:lstStyle/>
          <a:p>
            <a:r>
              <a:rPr lang="en-US" sz="3200" dirty="0">
                <a:latin typeface="Amasis MT Pro Medium" panose="02040604050005020304" pitchFamily="18" charset="0"/>
              </a:rPr>
              <a:t>           2. No Security Policy Found For Passwords</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AF8B4A8D-B678-444B-97D2-549010306C15}"/>
              </a:ext>
            </a:extLst>
          </p:cNvPr>
          <p:cNvSpPr>
            <a:spLocks noGrp="1"/>
          </p:cNvSpPr>
          <p:nvPr>
            <p:ph idx="1"/>
          </p:nvPr>
        </p:nvSpPr>
        <p:spPr>
          <a:xfrm>
            <a:off x="838200" y="1376039"/>
            <a:ext cx="10515600" cy="5116835"/>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I observed that No password policy has been applied on the server, Users can set general passwords.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dirty="0">
                <a:latin typeface="Times New Roman" panose="02020603050405020304" pitchFamily="18" charset="0"/>
                <a:cs typeface="Times New Roman" panose="02020603050405020304" pitchFamily="18" charset="0"/>
              </a:rPr>
              <a:t>General passwords are easy to guess and are prone to hack by using dictionary or brute-force attacks.</a:t>
            </a:r>
          </a:p>
          <a:p>
            <a:pPr marL="0" indent="0">
              <a:lnSpc>
                <a:spcPct val="150000"/>
              </a:lnSpc>
              <a:buNone/>
            </a:pPr>
            <a:r>
              <a:rPr lang="en-US" sz="2000" dirty="0">
                <a:latin typeface="Amasis MT Pro Medium" panose="02040604050005020304" pitchFamily="18" charset="0"/>
                <a:cs typeface="Times New Roman" panose="02020603050405020304" pitchFamily="18" charset="0"/>
              </a:rPr>
              <a:t>Recommendation:</a:t>
            </a:r>
          </a:p>
          <a:p>
            <a:pPr marL="0" indent="0">
              <a:lnSpc>
                <a:spcPct val="150000"/>
              </a:lnSpc>
              <a:buNone/>
            </a:pPr>
            <a:r>
              <a:rPr lang="en-US" sz="2000" dirty="0">
                <a:latin typeface="Times New Roman" panose="02020603050405020304" pitchFamily="18" charset="0"/>
                <a:cs typeface="Times New Roman" panose="02020603050405020304" pitchFamily="18" charset="0"/>
              </a:rPr>
              <a:t>Always have a password policy of minimum 8 characters which includes 1 special character, a capital letter, and 1 numeric value.</a:t>
            </a:r>
          </a:p>
          <a:p>
            <a:pPr marL="0" indent="0">
              <a:lnSpc>
                <a:spcPct val="150000"/>
              </a:lnSpc>
              <a:buNone/>
            </a:pPr>
            <a:endParaRPr lang="en-US" sz="2000" dirty="0">
              <a:latin typeface="Amasis MT Pro Medium" panose="02040604050005020304" pitchFamily="18" charset="0"/>
              <a:cs typeface="Times New Roman" panose="02020603050405020304" pitchFamily="18" charset="0"/>
            </a:endParaRP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8DD0D00-764D-4A79-B03C-99789A274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363243"/>
            <a:ext cx="10515599" cy="871151"/>
          </a:xfrm>
          <a:prstGeom prst="rect">
            <a:avLst/>
          </a:prstGeom>
        </p:spPr>
      </p:pic>
      <p:sp>
        <p:nvSpPr>
          <p:cNvPr id="4" name="Rectangle 3">
            <a:extLst>
              <a:ext uri="{FF2B5EF4-FFF2-40B4-BE49-F238E27FC236}">
                <a16:creationId xmlns:a16="http://schemas.microsoft.com/office/drawing/2014/main" id="{CE1E64DB-BC1A-47A9-82D4-B6C9DEFB7357}"/>
              </a:ext>
            </a:extLst>
          </p:cNvPr>
          <p:cNvSpPr/>
          <p:nvPr/>
        </p:nvSpPr>
        <p:spPr>
          <a:xfrm>
            <a:off x="310718" y="253014"/>
            <a:ext cx="11576482" cy="6351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4524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3121-5078-489A-8288-4724AF5FFBC1}"/>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Graphical user interface, website&#10;&#10;Description automatically generated">
            <a:extLst>
              <a:ext uri="{FF2B5EF4-FFF2-40B4-BE49-F238E27FC236}">
                <a16:creationId xmlns:a16="http://schemas.microsoft.com/office/drawing/2014/main" id="{ABFF5E25-0749-4039-9ED8-09490689F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07215"/>
            <a:ext cx="7240480" cy="4695825"/>
          </a:xfrm>
          <a:prstGeom prst="rect">
            <a:avLst/>
          </a:prstGeom>
        </p:spPr>
      </p:pic>
      <p:sp>
        <p:nvSpPr>
          <p:cNvPr id="5" name="TextBox 4">
            <a:extLst>
              <a:ext uri="{FF2B5EF4-FFF2-40B4-BE49-F238E27FC236}">
                <a16:creationId xmlns:a16="http://schemas.microsoft.com/office/drawing/2014/main" id="{8DE9C3F9-C3AF-46D7-AC1A-2549121E23E1}"/>
              </a:ext>
            </a:extLst>
          </p:cNvPr>
          <p:cNvSpPr txBox="1"/>
          <p:nvPr/>
        </p:nvSpPr>
        <p:spPr>
          <a:xfrm>
            <a:off x="8389398" y="3080551"/>
            <a:ext cx="2653683" cy="1015663"/>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3-digit login passwords used by the user which is not ideal.</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ECB9D448-6794-471D-A56E-422644996C21}"/>
              </a:ext>
            </a:extLst>
          </p:cNvPr>
          <p:cNvSpPr/>
          <p:nvPr/>
        </p:nvSpPr>
        <p:spPr>
          <a:xfrm>
            <a:off x="292963" y="284085"/>
            <a:ext cx="11558726" cy="62087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3024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434B-4241-403C-B2DD-8ADD04DAAEB9}"/>
              </a:ext>
            </a:extLst>
          </p:cNvPr>
          <p:cNvSpPr>
            <a:spLocks noGrp="1"/>
          </p:cNvSpPr>
          <p:nvPr>
            <p:ph type="title"/>
          </p:nvPr>
        </p:nvSpPr>
        <p:spPr>
          <a:xfrm>
            <a:off x="838200" y="365126"/>
            <a:ext cx="10515600" cy="1170712"/>
          </a:xfrm>
        </p:spPr>
        <p:txBody>
          <a:bodyPr>
            <a:normAutofit/>
          </a:bodyPr>
          <a:lstStyle/>
          <a:p>
            <a:r>
              <a:rPr lang="en-US" sz="3200" dirty="0">
                <a:latin typeface="Amasis MT Pro Medium" panose="02040604050005020304" pitchFamily="18" charset="0"/>
              </a:rPr>
              <a:t>                3. Password aging limits not found</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AF8B4A8D-B678-444B-97D2-549010306C15}"/>
              </a:ext>
            </a:extLst>
          </p:cNvPr>
          <p:cNvSpPr>
            <a:spLocks noGrp="1"/>
          </p:cNvSpPr>
          <p:nvPr>
            <p:ph idx="1"/>
          </p:nvPr>
        </p:nvSpPr>
        <p:spPr>
          <a:xfrm>
            <a:off x="838200" y="1376039"/>
            <a:ext cx="10515600" cy="5116835"/>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During the assessment, I observed that the password is set to not expire for the normal user account.</a:t>
            </a:r>
          </a:p>
          <a:p>
            <a:pPr marL="0" indent="0">
              <a:buNone/>
            </a:pPr>
            <a:r>
              <a:rPr lang="en-US" sz="2000" dirty="0">
                <a:latin typeface="Times New Roman" panose="02020603050405020304" pitchFamily="18" charset="0"/>
                <a:cs typeface="Times New Roman" panose="02020603050405020304" pitchFamily="18" charset="0"/>
              </a:rPr>
              <a:t>Password aging limit enforce password changing on a regular basis.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dirty="0">
                <a:latin typeface="Times New Roman" panose="02020603050405020304" pitchFamily="18" charset="0"/>
                <a:cs typeface="Times New Roman" panose="02020603050405020304" pitchFamily="18" charset="0"/>
              </a:rPr>
              <a:t>Lack of password expiry may allow a compromised user account to be misused for longer duration without being tested.</a:t>
            </a:r>
          </a:p>
          <a:p>
            <a:pPr marL="0" indent="0">
              <a:lnSpc>
                <a:spcPct val="150000"/>
              </a:lnSpc>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IN" sz="2000" dirty="0">
                <a:latin typeface="Times New Roman" panose="02020603050405020304" pitchFamily="18" charset="0"/>
                <a:cs typeface="Times New Roman" panose="02020603050405020304" pitchFamily="18" charset="0"/>
              </a:rPr>
              <a:t>Enforce password change at least every 30 days for administrative users and 60 days for normal</a:t>
            </a:r>
          </a:p>
          <a:p>
            <a:pPr marL="0" indent="0">
              <a:buNone/>
            </a:pPr>
            <a:r>
              <a:rPr lang="en-IN" sz="2000" dirty="0">
                <a:latin typeface="Times New Roman" panose="02020603050405020304" pitchFamily="18" charset="0"/>
                <a:cs typeface="Times New Roman" panose="02020603050405020304" pitchFamily="18" charset="0"/>
              </a:rPr>
              <a:t>users.</a:t>
            </a:r>
          </a:p>
        </p:txBody>
      </p:sp>
      <p:pic>
        <p:nvPicPr>
          <p:cNvPr id="5" name="Picture 4">
            <a:extLst>
              <a:ext uri="{FF2B5EF4-FFF2-40B4-BE49-F238E27FC236}">
                <a16:creationId xmlns:a16="http://schemas.microsoft.com/office/drawing/2014/main" id="{F8DD0D00-764D-4A79-B03C-99789A274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557849"/>
            <a:ext cx="10515599" cy="871151"/>
          </a:xfrm>
          <a:prstGeom prst="rect">
            <a:avLst/>
          </a:prstGeom>
        </p:spPr>
      </p:pic>
      <p:sp>
        <p:nvSpPr>
          <p:cNvPr id="4" name="Rectangle 3">
            <a:extLst>
              <a:ext uri="{FF2B5EF4-FFF2-40B4-BE49-F238E27FC236}">
                <a16:creationId xmlns:a16="http://schemas.microsoft.com/office/drawing/2014/main" id="{528E54EF-7AB3-4B36-AFF0-1F86941DEB67}"/>
              </a:ext>
            </a:extLst>
          </p:cNvPr>
          <p:cNvSpPr/>
          <p:nvPr/>
        </p:nvSpPr>
        <p:spPr>
          <a:xfrm>
            <a:off x="328474" y="365126"/>
            <a:ext cx="11558726" cy="6213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54010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90FB8-1CE5-40BF-8D7B-286E31419218}"/>
              </a:ext>
            </a:extLst>
          </p:cNvPr>
          <p:cNvSpPr>
            <a:spLocks noGrp="1"/>
          </p:cNvSpPr>
          <p:nvPr>
            <p:ph type="title"/>
          </p:nvPr>
        </p:nvSpPr>
        <p:spPr/>
        <p:txBody>
          <a:bodyPr>
            <a:normAutofit/>
          </a:bodyPr>
          <a:lstStyle/>
          <a:p>
            <a:r>
              <a:rPr lang="en-US" sz="2000" dirty="0">
                <a:latin typeface="Amasis MT Pro Medium" panose="02040604050005020304" pitchFamily="18" charset="0"/>
              </a:rPr>
              <a:t>Vulnerability Detection Result:</a:t>
            </a:r>
            <a:endParaRPr lang="en-IN" sz="2000" dirty="0">
              <a:latin typeface="Amasis MT Pro Medium" panose="02040604050005020304" pitchFamily="18" charset="0"/>
            </a:endParaRPr>
          </a:p>
        </p:txBody>
      </p:sp>
      <p:pic>
        <p:nvPicPr>
          <p:cNvPr id="4" name="Picture 3" descr="Text&#10;&#10;Description automatically generated">
            <a:extLst>
              <a:ext uri="{FF2B5EF4-FFF2-40B4-BE49-F238E27FC236}">
                <a16:creationId xmlns:a16="http://schemas.microsoft.com/office/drawing/2014/main" id="{95E688B0-BC48-4B61-BC02-FD341674C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411" y="1388708"/>
            <a:ext cx="10453389" cy="4878927"/>
          </a:xfrm>
          <a:prstGeom prst="rect">
            <a:avLst/>
          </a:prstGeom>
        </p:spPr>
      </p:pic>
      <p:sp>
        <p:nvSpPr>
          <p:cNvPr id="5" name="Rectangle 4">
            <a:extLst>
              <a:ext uri="{FF2B5EF4-FFF2-40B4-BE49-F238E27FC236}">
                <a16:creationId xmlns:a16="http://schemas.microsoft.com/office/drawing/2014/main" id="{08B35E6F-0524-43FC-84BF-1333CAB0F11D}"/>
              </a:ext>
            </a:extLst>
          </p:cNvPr>
          <p:cNvSpPr/>
          <p:nvPr/>
        </p:nvSpPr>
        <p:spPr>
          <a:xfrm>
            <a:off x="3355759" y="3429000"/>
            <a:ext cx="577049" cy="175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FEED817-4C58-4114-A0C4-7B5B9D96AF8E}"/>
              </a:ext>
            </a:extLst>
          </p:cNvPr>
          <p:cNvSpPr/>
          <p:nvPr/>
        </p:nvSpPr>
        <p:spPr>
          <a:xfrm>
            <a:off x="900411" y="3429000"/>
            <a:ext cx="1398906" cy="175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CEF326D-2222-45F9-8414-28A33B405855}"/>
              </a:ext>
            </a:extLst>
          </p:cNvPr>
          <p:cNvSpPr/>
          <p:nvPr/>
        </p:nvSpPr>
        <p:spPr>
          <a:xfrm>
            <a:off x="426128" y="279647"/>
            <a:ext cx="11398928" cy="62987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543221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45367-669A-45D9-9F21-B9599F1A75BF}"/>
              </a:ext>
            </a:extLst>
          </p:cNvPr>
          <p:cNvSpPr>
            <a:spLocks noGrp="1"/>
          </p:cNvSpPr>
          <p:nvPr>
            <p:ph type="title"/>
          </p:nvPr>
        </p:nvSpPr>
        <p:spPr>
          <a:xfrm>
            <a:off x="409853" y="1420427"/>
            <a:ext cx="11372294" cy="4261281"/>
          </a:xfrm>
        </p:spPr>
        <p:txBody>
          <a:bodyPr>
            <a:normAutofit/>
          </a:bodyPr>
          <a:lstStyle/>
          <a:p>
            <a:r>
              <a:rPr lang="en-US" sz="4800" dirty="0">
                <a:latin typeface="Amasis MT Pro Medium" panose="02040604050005020304" pitchFamily="18" charset="0"/>
              </a:rPr>
              <a:t>                              3.</a:t>
            </a:r>
            <a:br>
              <a:rPr lang="en-US" sz="4800" dirty="0">
                <a:latin typeface="Amasis MT Pro Medium" panose="02040604050005020304" pitchFamily="18" charset="0"/>
              </a:rPr>
            </a:br>
            <a:r>
              <a:rPr lang="en-US" sz="4800" dirty="0">
                <a:latin typeface="Amasis MT Pro Medium" panose="02040604050005020304" pitchFamily="18" charset="0"/>
              </a:rPr>
              <a:t>  Find the password of username hidden      </a:t>
            </a:r>
            <a:br>
              <a:rPr lang="en-US" sz="4800" dirty="0">
                <a:latin typeface="Amasis MT Pro Medium" panose="02040604050005020304" pitchFamily="18" charset="0"/>
              </a:rPr>
            </a:br>
            <a:r>
              <a:rPr lang="en-US" sz="4800" dirty="0">
                <a:latin typeface="Amasis MT Pro Medium" panose="02040604050005020304" pitchFamily="18" charset="0"/>
              </a:rPr>
              <a:t>   in </a:t>
            </a:r>
            <a:r>
              <a:rPr lang="en-US" sz="4800" dirty="0">
                <a:latin typeface="Amasis MT Pro Medium" panose="02040604050005020304" pitchFamily="18" charset="0"/>
                <a:hlinkClick r:id="rId2"/>
              </a:rPr>
              <a:t>www.varunpathak.in/m1ss10n.zip</a:t>
            </a:r>
            <a:br>
              <a:rPr lang="en-US" sz="4800" dirty="0">
                <a:latin typeface="Amasis MT Pro Medium" panose="02040604050005020304" pitchFamily="18" charset="0"/>
              </a:rPr>
            </a:br>
            <a:r>
              <a:rPr lang="en-US" sz="4800" dirty="0">
                <a:latin typeface="Amasis MT Pro Medium" panose="02040604050005020304" pitchFamily="18" charset="0"/>
              </a:rPr>
              <a:t>          </a:t>
            </a:r>
            <a:endParaRPr lang="en-IN" sz="4800" dirty="0">
              <a:latin typeface="Amasis MT Pro Medium" panose="02040604050005020304" pitchFamily="18" charset="0"/>
            </a:endParaRPr>
          </a:p>
        </p:txBody>
      </p:sp>
      <p:sp>
        <p:nvSpPr>
          <p:cNvPr id="3" name="Rectangle 2">
            <a:extLst>
              <a:ext uri="{FF2B5EF4-FFF2-40B4-BE49-F238E27FC236}">
                <a16:creationId xmlns:a16="http://schemas.microsoft.com/office/drawing/2014/main" id="{452E5F26-1173-4776-81A3-C5C14E03F849}"/>
              </a:ext>
            </a:extLst>
          </p:cNvPr>
          <p:cNvSpPr/>
          <p:nvPr/>
        </p:nvSpPr>
        <p:spPr>
          <a:xfrm>
            <a:off x="409853" y="315158"/>
            <a:ext cx="11441836" cy="6227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3389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2C87983-5E11-4BE1-BCD1-B44D9D7D5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972" y="761261"/>
            <a:ext cx="10156055" cy="4503198"/>
          </a:xfrm>
          <a:prstGeom prst="rect">
            <a:avLst/>
          </a:prstGeom>
        </p:spPr>
      </p:pic>
      <p:sp>
        <p:nvSpPr>
          <p:cNvPr id="4" name="TextBox 3">
            <a:extLst>
              <a:ext uri="{FF2B5EF4-FFF2-40B4-BE49-F238E27FC236}">
                <a16:creationId xmlns:a16="http://schemas.microsoft.com/office/drawing/2014/main" id="{37D17FD2-83FD-4351-8AAC-48A2385D3C52}"/>
              </a:ext>
            </a:extLst>
          </p:cNvPr>
          <p:cNvSpPr txBox="1"/>
          <p:nvPr/>
        </p:nvSpPr>
        <p:spPr>
          <a:xfrm>
            <a:off x="1017972" y="5601810"/>
            <a:ext cx="10156055" cy="46166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Password of the m1ss10n.zip file is : </a:t>
            </a:r>
            <a:r>
              <a:rPr lang="en-US" sz="2400" dirty="0">
                <a:latin typeface="Amasis MT Pro Medium" panose="02040604050005020304" pitchFamily="18" charset="0"/>
                <a:cs typeface="Times New Roman" panose="02020603050405020304" pitchFamily="18" charset="0"/>
              </a:rPr>
              <a:t>!!!123blahblah!!</a:t>
            </a:r>
            <a:endParaRPr lang="en-IN" sz="24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5D8CBE6-B9CD-4925-8D47-70085EE992DA}"/>
              </a:ext>
            </a:extLst>
          </p:cNvPr>
          <p:cNvSpPr/>
          <p:nvPr/>
        </p:nvSpPr>
        <p:spPr>
          <a:xfrm>
            <a:off x="363984" y="337351"/>
            <a:ext cx="11505461" cy="61966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2C49C8B-AAF8-41B6-ADC4-FC70FE04E8C1}"/>
              </a:ext>
            </a:extLst>
          </p:cNvPr>
          <p:cNvSpPr/>
          <p:nvPr/>
        </p:nvSpPr>
        <p:spPr>
          <a:xfrm>
            <a:off x="4740676" y="4252404"/>
            <a:ext cx="2219417" cy="284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5CC04F8-902C-4D8D-9113-8C005A8B2819}"/>
              </a:ext>
            </a:extLst>
          </p:cNvPr>
          <p:cNvSpPr/>
          <p:nvPr/>
        </p:nvSpPr>
        <p:spPr>
          <a:xfrm>
            <a:off x="2485748" y="5601810"/>
            <a:ext cx="6853561" cy="494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80894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A0CD526-0C6A-4F88-B8F3-B753006A5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306" y="654728"/>
            <a:ext cx="9179509" cy="3706614"/>
          </a:xfrm>
          <a:prstGeom prst="rect">
            <a:avLst/>
          </a:prstGeom>
        </p:spPr>
      </p:pic>
      <p:sp>
        <p:nvSpPr>
          <p:cNvPr id="7" name="TextBox 6">
            <a:extLst>
              <a:ext uri="{FF2B5EF4-FFF2-40B4-BE49-F238E27FC236}">
                <a16:creationId xmlns:a16="http://schemas.microsoft.com/office/drawing/2014/main" id="{A357D1F3-696C-4FCF-87F7-4ED472C1F3AD}"/>
              </a:ext>
            </a:extLst>
          </p:cNvPr>
          <p:cNvSpPr txBox="1"/>
          <p:nvPr/>
        </p:nvSpPr>
        <p:spPr>
          <a:xfrm>
            <a:off x="1429305" y="4589755"/>
            <a:ext cx="9179509" cy="1477328"/>
          </a:xfrm>
          <a:prstGeom prst="rect">
            <a:avLst/>
          </a:prstGeom>
          <a:noFill/>
        </p:spPr>
        <p:txBody>
          <a:bodyPr wrap="square" rtlCol="0">
            <a:spAutoFit/>
          </a:bodyPr>
          <a:lstStyle/>
          <a:p>
            <a:r>
              <a:rPr lang="en-US" dirty="0">
                <a:latin typeface="Amasis MT Pro Medium" panose="02040604050005020304" pitchFamily="18" charset="0"/>
                <a:cs typeface="Times New Roman" panose="02020603050405020304" pitchFamily="18" charset="0"/>
              </a:rPr>
              <a:t>3 password hashes cracked:</a:t>
            </a:r>
          </a:p>
          <a:p>
            <a:endParaRPr lang="en-IN" dirty="0">
              <a:latin typeface="Amasis MT Pro Medium" panose="020406040500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root : </a:t>
            </a:r>
            <a:r>
              <a:rPr lang="en-IN" dirty="0">
                <a:latin typeface="Amasis MT Pro Medium" panose="02040604050005020304" pitchFamily="18" charset="0"/>
                <a:cs typeface="Times New Roman" panose="02020603050405020304" pitchFamily="18" charset="0"/>
              </a:rPr>
              <a:t>kali</a:t>
            </a:r>
          </a:p>
          <a:p>
            <a:r>
              <a:rPr lang="en-IN" dirty="0">
                <a:latin typeface="Times New Roman" panose="02020603050405020304" pitchFamily="18" charset="0"/>
                <a:cs typeface="Times New Roman" panose="02020603050405020304" pitchFamily="18" charset="0"/>
              </a:rPr>
              <a:t>kali : </a:t>
            </a:r>
            <a:r>
              <a:rPr lang="en-IN" dirty="0">
                <a:latin typeface="Amasis MT Pro Medium" panose="02040604050005020304" pitchFamily="18" charset="0"/>
                <a:cs typeface="Times New Roman" panose="02020603050405020304" pitchFamily="18" charset="0"/>
              </a:rPr>
              <a:t>kali</a:t>
            </a:r>
          </a:p>
          <a:p>
            <a:r>
              <a:rPr lang="en-IN" dirty="0">
                <a:latin typeface="Times New Roman" panose="02020603050405020304" pitchFamily="18" charset="0"/>
                <a:cs typeface="Times New Roman" panose="02020603050405020304" pitchFamily="18" charset="0"/>
              </a:rPr>
              <a:t>varun : </a:t>
            </a:r>
            <a:r>
              <a:rPr lang="en-IN" dirty="0">
                <a:latin typeface="Amasis MT Pro Medium" panose="02040604050005020304" pitchFamily="18" charset="0"/>
                <a:cs typeface="Times New Roman" panose="02020603050405020304" pitchFamily="18" charset="0"/>
              </a:rPr>
              <a:t>!@#$%^&amp;</a:t>
            </a:r>
            <a:endParaRPr lang="en-US" dirty="0">
              <a:latin typeface="Amasis MT Pro Medium" panose="020406040500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50018C9-CD31-4BA6-A1C9-D489C240E158}"/>
              </a:ext>
            </a:extLst>
          </p:cNvPr>
          <p:cNvSpPr/>
          <p:nvPr/>
        </p:nvSpPr>
        <p:spPr>
          <a:xfrm>
            <a:off x="1429305" y="4589755"/>
            <a:ext cx="9179509" cy="1548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A4B22129-FACA-4985-B1CD-0B54BDB558FC}"/>
              </a:ext>
            </a:extLst>
          </p:cNvPr>
          <p:cNvSpPr/>
          <p:nvPr/>
        </p:nvSpPr>
        <p:spPr>
          <a:xfrm>
            <a:off x="1686757" y="3852909"/>
            <a:ext cx="2237173" cy="3195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7E30AF9-BEFD-46D8-9EF3-D421754D247B}"/>
              </a:ext>
            </a:extLst>
          </p:cNvPr>
          <p:cNvSpPr/>
          <p:nvPr/>
        </p:nvSpPr>
        <p:spPr>
          <a:xfrm>
            <a:off x="437964" y="275209"/>
            <a:ext cx="11387091" cy="6276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0649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298D-F525-4561-B0CA-40F3A981A391}"/>
              </a:ext>
            </a:extLst>
          </p:cNvPr>
          <p:cNvSpPr>
            <a:spLocks noGrp="1"/>
          </p:cNvSpPr>
          <p:nvPr>
            <p:ph type="title"/>
          </p:nvPr>
        </p:nvSpPr>
        <p:spPr>
          <a:xfrm>
            <a:off x="838200" y="365125"/>
            <a:ext cx="10515600" cy="1135201"/>
          </a:xfrm>
        </p:spPr>
        <p:txBody>
          <a:bodyPr>
            <a:normAutofit/>
          </a:bodyPr>
          <a:lstStyle/>
          <a:p>
            <a:r>
              <a:rPr lang="en-US" sz="3200" dirty="0">
                <a:latin typeface="Amasis MT Pro Medium" panose="02040604050005020304" pitchFamily="18" charset="0"/>
              </a:rPr>
              <a:t>                  2. CGI Generic SQL Injection</a:t>
            </a:r>
            <a:endParaRPr lang="en-IN" sz="3200" dirty="0">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C39CE0C-4660-47B0-BCEA-237B93391FEE}"/>
              </a:ext>
            </a:extLst>
          </p:cNvPr>
          <p:cNvSpPr>
            <a:spLocks noGrp="1"/>
          </p:cNvSpPr>
          <p:nvPr>
            <p:ph idx="1"/>
          </p:nvPr>
        </p:nvSpPr>
        <p:spPr>
          <a:xfrm>
            <a:off x="838200" y="1420428"/>
            <a:ext cx="10515600" cy="4756536"/>
          </a:xfrm>
        </p:spPr>
        <p:txBody>
          <a:bodyPr>
            <a:normAutofit/>
          </a:bodyPr>
          <a:lstStyle/>
          <a:p>
            <a:pPr marL="0" indent="0">
              <a:buNone/>
            </a:pPr>
            <a:r>
              <a:rPr lang="en-US" sz="2000" dirty="0">
                <a:latin typeface="Amasis MT Pro Medium" panose="02040604050005020304" pitchFamily="18" charset="0"/>
              </a:rPr>
              <a:t>Observation:</a:t>
            </a:r>
          </a:p>
          <a:p>
            <a:pPr marL="0" indent="0">
              <a:buNone/>
            </a:pPr>
            <a:r>
              <a:rPr lang="en-US" sz="2000" dirty="0">
                <a:latin typeface="Times New Roman" panose="02020603050405020304" pitchFamily="18" charset="0"/>
                <a:cs typeface="Times New Roman" panose="02020603050405020304" pitchFamily="18" charset="0"/>
              </a:rPr>
              <a:t>A web application is potentially vulnerable to SQL injection.</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By providing specially crafted parameters to CGIs, Nessus was able to get an error from the underlying database. This error suggests that the CGI is affected by a SQL injection vulnerability. </a:t>
            </a:r>
          </a:p>
          <a:p>
            <a:pPr marL="0" indent="0">
              <a:buNone/>
            </a:pPr>
            <a:r>
              <a:rPr lang="en-US" sz="2000" dirty="0">
                <a:latin typeface="Times New Roman" panose="02020603050405020304" pitchFamily="18" charset="0"/>
                <a:cs typeface="Times New Roman" panose="02020603050405020304" pitchFamily="18" charset="0"/>
              </a:rPr>
              <a:t>An attacker may exploit this flaw to bypass authentication, read confidential data, modify the remote database, or even take control of the remote operating system.</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Amasis MT Pro Medium" panose="02040604050005020304" pitchFamily="18" charset="0"/>
                <a:cs typeface="Times New Roman" panose="02020603050405020304" pitchFamily="18" charset="0"/>
              </a:rPr>
              <a:t>Recommendation:</a:t>
            </a:r>
          </a:p>
          <a:p>
            <a:pPr marL="0" indent="0">
              <a:buNone/>
            </a:pPr>
            <a:r>
              <a:rPr lang="en-US" sz="2000" dirty="0">
                <a:latin typeface="Times New Roman" panose="02020603050405020304" pitchFamily="18" charset="0"/>
                <a:cs typeface="Times New Roman" panose="02020603050405020304" pitchFamily="18" charset="0"/>
              </a:rPr>
              <a:t>Modify the relevant CGIs so that they properly escape arguments.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6CBD482A-9D6F-4D24-9E33-3052AED78184}"/>
              </a:ext>
            </a:extLst>
          </p:cNvPr>
          <p:cNvGraphicFramePr>
            <a:graphicFrameLocks noGrp="1"/>
          </p:cNvGraphicFramePr>
          <p:nvPr>
            <p:extLst>
              <p:ext uri="{D42A27DB-BD31-4B8C-83A1-F6EECF244321}">
                <p14:modId xmlns:p14="http://schemas.microsoft.com/office/powerpoint/2010/main" val="2949079417"/>
              </p:ext>
            </p:extLst>
          </p:nvPr>
        </p:nvGraphicFramePr>
        <p:xfrm>
          <a:off x="838199" y="2618913"/>
          <a:ext cx="10515604" cy="550415"/>
        </p:xfrm>
        <a:graphic>
          <a:graphicData uri="http://schemas.openxmlformats.org/drawingml/2006/table">
            <a:tbl>
              <a:tblPr>
                <a:tableStyleId>{5C22544A-7EE6-4342-B048-85BDC9FD1C3A}</a:tableStyleId>
              </a:tblPr>
              <a:tblGrid>
                <a:gridCol w="1345708">
                  <a:extLst>
                    <a:ext uri="{9D8B030D-6E8A-4147-A177-3AD203B41FA5}">
                      <a16:colId xmlns:a16="http://schemas.microsoft.com/office/drawing/2014/main" val="2723477287"/>
                    </a:ext>
                  </a:extLst>
                </a:gridCol>
                <a:gridCol w="630314">
                  <a:extLst>
                    <a:ext uri="{9D8B030D-6E8A-4147-A177-3AD203B41FA5}">
                      <a16:colId xmlns:a16="http://schemas.microsoft.com/office/drawing/2014/main" val="1131704860"/>
                    </a:ext>
                  </a:extLst>
                </a:gridCol>
                <a:gridCol w="1216241">
                  <a:extLst>
                    <a:ext uri="{9D8B030D-6E8A-4147-A177-3AD203B41FA5}">
                      <a16:colId xmlns:a16="http://schemas.microsoft.com/office/drawing/2014/main" val="3247603846"/>
                    </a:ext>
                  </a:extLst>
                </a:gridCol>
                <a:gridCol w="665825">
                  <a:extLst>
                    <a:ext uri="{9D8B030D-6E8A-4147-A177-3AD203B41FA5}">
                      <a16:colId xmlns:a16="http://schemas.microsoft.com/office/drawing/2014/main" val="3725954611"/>
                    </a:ext>
                  </a:extLst>
                </a:gridCol>
                <a:gridCol w="1127464">
                  <a:extLst>
                    <a:ext uri="{9D8B030D-6E8A-4147-A177-3AD203B41FA5}">
                      <a16:colId xmlns:a16="http://schemas.microsoft.com/office/drawing/2014/main" val="303217043"/>
                    </a:ext>
                  </a:extLst>
                </a:gridCol>
                <a:gridCol w="639193">
                  <a:extLst>
                    <a:ext uri="{9D8B030D-6E8A-4147-A177-3AD203B41FA5}">
                      <a16:colId xmlns:a16="http://schemas.microsoft.com/office/drawing/2014/main" val="3756121340"/>
                    </a:ext>
                  </a:extLst>
                </a:gridCol>
                <a:gridCol w="1340528">
                  <a:extLst>
                    <a:ext uri="{9D8B030D-6E8A-4147-A177-3AD203B41FA5}">
                      <a16:colId xmlns:a16="http://schemas.microsoft.com/office/drawing/2014/main" val="1858741888"/>
                    </a:ext>
                  </a:extLst>
                </a:gridCol>
                <a:gridCol w="585926">
                  <a:extLst>
                    <a:ext uri="{9D8B030D-6E8A-4147-A177-3AD203B41FA5}">
                      <a16:colId xmlns:a16="http://schemas.microsoft.com/office/drawing/2014/main" val="2427306243"/>
                    </a:ext>
                  </a:extLst>
                </a:gridCol>
                <a:gridCol w="1118586">
                  <a:extLst>
                    <a:ext uri="{9D8B030D-6E8A-4147-A177-3AD203B41FA5}">
                      <a16:colId xmlns:a16="http://schemas.microsoft.com/office/drawing/2014/main" val="3509507475"/>
                    </a:ext>
                  </a:extLst>
                </a:gridCol>
                <a:gridCol w="603682">
                  <a:extLst>
                    <a:ext uri="{9D8B030D-6E8A-4147-A177-3AD203B41FA5}">
                      <a16:colId xmlns:a16="http://schemas.microsoft.com/office/drawing/2014/main" val="1688959052"/>
                    </a:ext>
                  </a:extLst>
                </a:gridCol>
                <a:gridCol w="1242137">
                  <a:extLst>
                    <a:ext uri="{9D8B030D-6E8A-4147-A177-3AD203B41FA5}">
                      <a16:colId xmlns:a16="http://schemas.microsoft.com/office/drawing/2014/main" val="109774517"/>
                    </a:ext>
                  </a:extLst>
                </a:gridCol>
              </a:tblGrid>
              <a:tr h="550415">
                <a:tc>
                  <a:txBody>
                    <a:bodyPr/>
                    <a:lstStyle/>
                    <a:p>
                      <a:r>
                        <a:rPr lang="en-US" sz="2000" dirty="0">
                          <a:latin typeface="Amasis MT Pro Medium" panose="02040604050005020304" pitchFamily="18" charset="0"/>
                        </a:rPr>
                        <a:t>    Risk:</a:t>
                      </a:r>
                      <a:endParaRPr lang="en-IN" sz="2000" dirty="0">
                        <a:latin typeface="Amasis MT Pro Medium" panose="02040604050005020304" pitchFamily="18" charset="0"/>
                      </a:endParaRPr>
                    </a:p>
                  </a:txBody>
                  <a:tcPr anchor="ctr"/>
                </a:tc>
                <a:tc>
                  <a:txBody>
                    <a:bodyPr/>
                    <a:lstStyle/>
                    <a:p>
                      <a:endParaRPr lang="en-IN" dirty="0"/>
                    </a:p>
                  </a:txBody>
                  <a:tcPr/>
                </a:tc>
                <a:tc>
                  <a:txBody>
                    <a:bodyPr/>
                    <a:lstStyle/>
                    <a:p>
                      <a:r>
                        <a:rPr lang="en-US" dirty="0"/>
                        <a:t> </a:t>
                      </a:r>
                      <a:r>
                        <a:rPr lang="en-US" sz="2000" dirty="0">
                          <a:latin typeface="Times New Roman" panose="02020603050405020304" pitchFamily="18" charset="0"/>
                          <a:cs typeface="Times New Roman" panose="02020603050405020304" pitchFamily="18" charset="0"/>
                        </a:rPr>
                        <a:t> Critical</a:t>
                      </a:r>
                      <a:endParaRPr lang="en-IN" dirty="0"/>
                    </a:p>
                  </a:txBody>
                  <a:tcPr anchor="ctr"/>
                </a:tc>
                <a:tc>
                  <a:txBody>
                    <a:bodyPr/>
                    <a:lstStyle/>
                    <a:p>
                      <a:endParaRPr lang="en-IN" dirty="0"/>
                    </a:p>
                  </a:txBody>
                  <a:tcPr>
                    <a:solidFill>
                      <a:srgbClr val="FFC000"/>
                    </a:solidFill>
                  </a:tcPr>
                </a:tc>
                <a:tc>
                  <a:txBody>
                    <a:bodyPr/>
                    <a:lstStyle/>
                    <a:p>
                      <a:r>
                        <a:rPr lang="en-US" dirty="0"/>
                        <a:t>    </a:t>
                      </a:r>
                      <a:r>
                        <a:rPr lang="en-US" sz="2000" dirty="0">
                          <a:latin typeface="Times New Roman" panose="02020603050405020304" pitchFamily="18" charset="0"/>
                          <a:cs typeface="Times New Roman" panose="02020603050405020304" pitchFamily="18" charset="0"/>
                        </a:rPr>
                        <a:t>High</a:t>
                      </a:r>
                      <a:endParaRPr lang="en-IN" dirty="0"/>
                    </a:p>
                  </a:txBody>
                  <a:tcPr anchor="ctr"/>
                </a:tc>
                <a:tc>
                  <a:txBody>
                    <a:bodyPr/>
                    <a:lstStyle/>
                    <a:p>
                      <a:endParaRPr lang="en-IN" dirty="0"/>
                    </a:p>
                  </a:txBody>
                  <a:tcPr>
                    <a:solidFill>
                      <a:schemeClr val="accent1">
                        <a:lumMod val="20000"/>
                        <a:lumOff val="80000"/>
                      </a:schemeClr>
                    </a:solidFill>
                  </a:tcPr>
                </a:tc>
                <a:tc>
                  <a:txBody>
                    <a:bodyPr/>
                    <a:lstStyle/>
                    <a:p>
                      <a:r>
                        <a:rPr lang="en-US" dirty="0"/>
                        <a:t>   </a:t>
                      </a:r>
                      <a:r>
                        <a:rPr lang="en-US" sz="2000" dirty="0">
                          <a:latin typeface="Times New Roman" panose="02020603050405020304" pitchFamily="18" charset="0"/>
                          <a:cs typeface="Times New Roman" panose="02020603050405020304" pitchFamily="18" charset="0"/>
                        </a:rPr>
                        <a:t>Medium</a:t>
                      </a:r>
                      <a:endParaRPr lang="en-IN" dirty="0"/>
                    </a:p>
                  </a:txBody>
                  <a:tcPr anchor="ctr"/>
                </a:tc>
                <a:tc>
                  <a:txBody>
                    <a:bodyPr/>
                    <a:lstStyle/>
                    <a:p>
                      <a:endParaRPr lang="en-IN" dirty="0"/>
                    </a:p>
                  </a:txBody>
                  <a:tcPr>
                    <a:solidFill>
                      <a:schemeClr val="accent1">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    Low</a:t>
                      </a:r>
                      <a:endParaRPr lang="en-IN" sz="2000" dirty="0">
                        <a:latin typeface="Times New Roman" panose="02020603050405020304" pitchFamily="18" charset="0"/>
                        <a:cs typeface="Times New Roman" panose="02020603050405020304" pitchFamily="18" charset="0"/>
                      </a:endParaRPr>
                    </a:p>
                  </a:txBody>
                  <a:tcPr anchor="ctr"/>
                </a:tc>
                <a:tc>
                  <a:txBody>
                    <a:bodyPr/>
                    <a:lstStyle/>
                    <a:p>
                      <a:endParaRPr lang="en-IN" dirty="0"/>
                    </a:p>
                  </a:txBody>
                  <a:tcPr/>
                </a:tc>
                <a:tc>
                  <a:txBody>
                    <a:bodyPr/>
                    <a:lstStyle/>
                    <a:p>
                      <a:r>
                        <a:rPr lang="en-US" sz="2000" dirty="0">
                          <a:latin typeface="Times New Roman" panose="02020603050405020304" pitchFamily="18" charset="0"/>
                          <a:cs typeface="Times New Roman" panose="02020603050405020304" pitchFamily="18" charset="0"/>
                        </a:rPr>
                        <a:t>   Info</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42450347"/>
                  </a:ext>
                </a:extLst>
              </a:tr>
            </a:tbl>
          </a:graphicData>
        </a:graphic>
      </p:graphicFrame>
      <p:sp>
        <p:nvSpPr>
          <p:cNvPr id="6" name="Rectangle 5">
            <a:extLst>
              <a:ext uri="{FF2B5EF4-FFF2-40B4-BE49-F238E27FC236}">
                <a16:creationId xmlns:a16="http://schemas.microsoft.com/office/drawing/2014/main" id="{4AF63F64-F55F-40E5-991D-BBA6779A8460}"/>
              </a:ext>
            </a:extLst>
          </p:cNvPr>
          <p:cNvSpPr/>
          <p:nvPr/>
        </p:nvSpPr>
        <p:spPr>
          <a:xfrm>
            <a:off x="328474" y="365125"/>
            <a:ext cx="11567604" cy="62664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09842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EC75-6128-4CB5-BEB8-355BA856006F}"/>
              </a:ext>
            </a:extLst>
          </p:cNvPr>
          <p:cNvSpPr>
            <a:spLocks noGrp="1"/>
          </p:cNvSpPr>
          <p:nvPr>
            <p:ph type="title"/>
          </p:nvPr>
        </p:nvSpPr>
        <p:spPr>
          <a:xfrm>
            <a:off x="838200" y="1713389"/>
            <a:ext cx="10515600" cy="3089429"/>
          </a:xfrm>
        </p:spPr>
        <p:txBody>
          <a:bodyPr>
            <a:normAutofit/>
          </a:bodyPr>
          <a:lstStyle/>
          <a:p>
            <a:r>
              <a:rPr lang="en-US" sz="4800" dirty="0">
                <a:latin typeface="Amasis MT Pro Medium" panose="02040604050005020304" pitchFamily="18" charset="0"/>
              </a:rPr>
              <a:t>                           4. </a:t>
            </a:r>
            <a:br>
              <a:rPr lang="en-US" sz="4800" dirty="0">
                <a:latin typeface="Amasis MT Pro Medium" panose="02040604050005020304" pitchFamily="18" charset="0"/>
              </a:rPr>
            </a:br>
            <a:r>
              <a:rPr lang="en-US" sz="4800" dirty="0">
                <a:latin typeface="Amasis MT Pro Medium" panose="02040604050005020304" pitchFamily="18" charset="0"/>
              </a:rPr>
              <a:t>   Find a way to hide a video behind    </a:t>
            </a:r>
            <a:br>
              <a:rPr lang="en-US" sz="4800" dirty="0">
                <a:latin typeface="Amasis MT Pro Medium" panose="02040604050005020304" pitchFamily="18" charset="0"/>
              </a:rPr>
            </a:br>
            <a:r>
              <a:rPr lang="en-US" sz="4800" dirty="0">
                <a:latin typeface="Amasis MT Pro Medium" panose="02040604050005020304" pitchFamily="18" charset="0"/>
              </a:rPr>
              <a:t>              the image and run it.</a:t>
            </a:r>
            <a:endParaRPr lang="en-IN" sz="4800" dirty="0">
              <a:latin typeface="Amasis MT Pro Medium" panose="02040604050005020304" pitchFamily="18" charset="0"/>
            </a:endParaRPr>
          </a:p>
        </p:txBody>
      </p:sp>
      <p:sp>
        <p:nvSpPr>
          <p:cNvPr id="3" name="Rectangle 2">
            <a:extLst>
              <a:ext uri="{FF2B5EF4-FFF2-40B4-BE49-F238E27FC236}">
                <a16:creationId xmlns:a16="http://schemas.microsoft.com/office/drawing/2014/main" id="{527EE761-1D6D-4965-AA65-C88E4A79271A}"/>
              </a:ext>
            </a:extLst>
          </p:cNvPr>
          <p:cNvSpPr/>
          <p:nvPr/>
        </p:nvSpPr>
        <p:spPr>
          <a:xfrm>
            <a:off x="390617" y="417250"/>
            <a:ext cx="11469950" cy="61167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21315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C3B0C8-1081-4664-BECE-6E8830CD64AA}"/>
              </a:ext>
            </a:extLst>
          </p:cNvPr>
          <p:cNvSpPr/>
          <p:nvPr/>
        </p:nvSpPr>
        <p:spPr>
          <a:xfrm>
            <a:off x="301841" y="270769"/>
            <a:ext cx="11611992" cy="63164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Text&#10;&#10;Description automatically generated with medium confidence">
            <a:extLst>
              <a:ext uri="{FF2B5EF4-FFF2-40B4-BE49-F238E27FC236}">
                <a16:creationId xmlns:a16="http://schemas.microsoft.com/office/drawing/2014/main" id="{A9D6684E-08E0-4F22-B6D7-1836BBDE6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12" y="1700289"/>
            <a:ext cx="754445" cy="1859441"/>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8F144AF5-1FFD-4900-B25D-FDA149893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366" y="839586"/>
            <a:ext cx="3627434" cy="4717189"/>
          </a:xfrm>
          <a:prstGeom prst="rect">
            <a:avLst/>
          </a:prstGeom>
        </p:spPr>
      </p:pic>
      <p:pic>
        <p:nvPicPr>
          <p:cNvPr id="12" name="Picture 11" descr="Text&#10;&#10;Description automatically generated">
            <a:extLst>
              <a:ext uri="{FF2B5EF4-FFF2-40B4-BE49-F238E27FC236}">
                <a16:creationId xmlns:a16="http://schemas.microsoft.com/office/drawing/2014/main" id="{B06420BD-9C83-4E13-82BD-B1D76A40B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794" y="839587"/>
            <a:ext cx="4535596" cy="4717189"/>
          </a:xfrm>
          <a:prstGeom prst="rect">
            <a:avLst/>
          </a:prstGeom>
        </p:spPr>
      </p:pic>
      <p:sp>
        <p:nvSpPr>
          <p:cNvPr id="13" name="TextBox 12">
            <a:extLst>
              <a:ext uri="{FF2B5EF4-FFF2-40B4-BE49-F238E27FC236}">
                <a16:creationId xmlns:a16="http://schemas.microsoft.com/office/drawing/2014/main" id="{0DEA9D4C-2B1E-4473-8B4D-074CF7532220}"/>
              </a:ext>
            </a:extLst>
          </p:cNvPr>
          <p:cNvSpPr txBox="1"/>
          <p:nvPr/>
        </p:nvSpPr>
        <p:spPr>
          <a:xfrm>
            <a:off x="435006" y="3986074"/>
            <a:ext cx="212176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shows the video compressed in a .rar file and an .png file of an image.</a:t>
            </a:r>
            <a:endParaRPr lang="en-IN"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847BDA1-D551-411F-AC48-1811D333B8C4}"/>
              </a:ext>
            </a:extLst>
          </p:cNvPr>
          <p:cNvSpPr/>
          <p:nvPr/>
        </p:nvSpPr>
        <p:spPr>
          <a:xfrm>
            <a:off x="435006" y="3986074"/>
            <a:ext cx="2121763" cy="12003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77D226F3-1271-4664-816C-B79A0A0A3DE4}"/>
              </a:ext>
            </a:extLst>
          </p:cNvPr>
          <p:cNvSpPr txBox="1"/>
          <p:nvPr/>
        </p:nvSpPr>
        <p:spPr>
          <a:xfrm>
            <a:off x="2752366" y="5823750"/>
            <a:ext cx="912032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Properties and data in the notepad of the Image.png file respectively.</a:t>
            </a:r>
            <a:endParaRPr lang="en-IN"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8E209F35-FDA7-48C8-AD2A-E1A1851BDBD2}"/>
              </a:ext>
            </a:extLst>
          </p:cNvPr>
          <p:cNvSpPr/>
          <p:nvPr/>
        </p:nvSpPr>
        <p:spPr>
          <a:xfrm>
            <a:off x="2752366" y="5823750"/>
            <a:ext cx="6471533" cy="452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83187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PowerPoint&#10;&#10;Description automatically generated">
            <a:extLst>
              <a:ext uri="{FF2B5EF4-FFF2-40B4-BE49-F238E27FC236}">
                <a16:creationId xmlns:a16="http://schemas.microsoft.com/office/drawing/2014/main" id="{5B1EE84D-AD00-4321-AAA3-8BB10E13B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67" y="585094"/>
            <a:ext cx="10111666" cy="5687812"/>
          </a:xfrm>
          <a:prstGeom prst="rect">
            <a:avLst/>
          </a:prstGeom>
        </p:spPr>
      </p:pic>
      <p:sp>
        <p:nvSpPr>
          <p:cNvPr id="4" name="Rectangle 3">
            <a:extLst>
              <a:ext uri="{FF2B5EF4-FFF2-40B4-BE49-F238E27FC236}">
                <a16:creationId xmlns:a16="http://schemas.microsoft.com/office/drawing/2014/main" id="{11D41C27-1604-4F37-8D1B-C555C19DBCF9}"/>
              </a:ext>
            </a:extLst>
          </p:cNvPr>
          <p:cNvSpPr/>
          <p:nvPr/>
        </p:nvSpPr>
        <p:spPr>
          <a:xfrm>
            <a:off x="399495" y="319596"/>
            <a:ext cx="11398928" cy="6214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24557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C7014D44-0FCC-49E0-A496-9B6BCFAD7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725" y="899097"/>
            <a:ext cx="9199169" cy="4604083"/>
          </a:xfrm>
          <a:prstGeom prst="rect">
            <a:avLst/>
          </a:prstGeom>
        </p:spPr>
      </p:pic>
      <p:sp>
        <p:nvSpPr>
          <p:cNvPr id="4" name="TextBox 3">
            <a:extLst>
              <a:ext uri="{FF2B5EF4-FFF2-40B4-BE49-F238E27FC236}">
                <a16:creationId xmlns:a16="http://schemas.microsoft.com/office/drawing/2014/main" id="{E64B4016-1CD7-4F98-B59D-7D537BBC3D0A}"/>
              </a:ext>
            </a:extLst>
          </p:cNvPr>
          <p:cNvSpPr txBox="1"/>
          <p:nvPr/>
        </p:nvSpPr>
        <p:spPr>
          <a:xfrm>
            <a:off x="1347503" y="5823751"/>
            <a:ext cx="902161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Hiding the .rar file containing the video behind the image and naming the png file as Image_1</a:t>
            </a: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E6A72CD-EF76-4744-BABD-55F6C5B72583}"/>
              </a:ext>
            </a:extLst>
          </p:cNvPr>
          <p:cNvSpPr/>
          <p:nvPr/>
        </p:nvSpPr>
        <p:spPr>
          <a:xfrm>
            <a:off x="1347503" y="5811512"/>
            <a:ext cx="8773041"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93FAC1B-EB18-47E6-980B-CD2F613198A9}"/>
              </a:ext>
            </a:extLst>
          </p:cNvPr>
          <p:cNvSpPr/>
          <p:nvPr/>
        </p:nvSpPr>
        <p:spPr>
          <a:xfrm>
            <a:off x="381740" y="292963"/>
            <a:ext cx="11487705" cy="6312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28623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PowerPoint&#10;&#10;Description automatically generated">
            <a:extLst>
              <a:ext uri="{FF2B5EF4-FFF2-40B4-BE49-F238E27FC236}">
                <a16:creationId xmlns:a16="http://schemas.microsoft.com/office/drawing/2014/main" id="{0836FB92-4B7C-43A4-9743-92CB48883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33" y="529331"/>
            <a:ext cx="10227076" cy="5752730"/>
          </a:xfrm>
          <a:prstGeom prst="rect">
            <a:avLst/>
          </a:prstGeom>
        </p:spPr>
      </p:pic>
      <p:sp>
        <p:nvSpPr>
          <p:cNvPr id="4" name="Rectangle 3">
            <a:extLst>
              <a:ext uri="{FF2B5EF4-FFF2-40B4-BE49-F238E27FC236}">
                <a16:creationId xmlns:a16="http://schemas.microsoft.com/office/drawing/2014/main" id="{B459ADD1-A25B-44D8-9804-50441DE1481B}"/>
              </a:ext>
            </a:extLst>
          </p:cNvPr>
          <p:cNvSpPr/>
          <p:nvPr/>
        </p:nvSpPr>
        <p:spPr>
          <a:xfrm>
            <a:off x="328474" y="279648"/>
            <a:ext cx="11532093" cy="62987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891807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0F3974A4-D9DD-43CA-8FF0-6CB57B297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818" y="683599"/>
            <a:ext cx="3589331" cy="4709568"/>
          </a:xfrm>
          <a:prstGeom prst="rect">
            <a:avLst/>
          </a:prstGeom>
        </p:spPr>
      </p:pic>
      <p:pic>
        <p:nvPicPr>
          <p:cNvPr id="5" name="Picture 4" descr="Text&#10;&#10;Description automatically generated">
            <a:extLst>
              <a:ext uri="{FF2B5EF4-FFF2-40B4-BE49-F238E27FC236}">
                <a16:creationId xmlns:a16="http://schemas.microsoft.com/office/drawing/2014/main" id="{95DCBC1F-B6C2-4729-BF86-D9A30F8CB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157" y="700427"/>
            <a:ext cx="6510257" cy="4709569"/>
          </a:xfrm>
          <a:prstGeom prst="rect">
            <a:avLst/>
          </a:prstGeom>
        </p:spPr>
      </p:pic>
      <p:sp>
        <p:nvSpPr>
          <p:cNvPr id="7" name="TextBox 6">
            <a:extLst>
              <a:ext uri="{FF2B5EF4-FFF2-40B4-BE49-F238E27FC236}">
                <a16:creationId xmlns:a16="http://schemas.microsoft.com/office/drawing/2014/main" id="{8B6F3B98-B025-49E7-AAC3-A8C5F8A7C300}"/>
              </a:ext>
            </a:extLst>
          </p:cNvPr>
          <p:cNvSpPr txBox="1"/>
          <p:nvPr/>
        </p:nvSpPr>
        <p:spPr>
          <a:xfrm>
            <a:off x="1256293" y="5788241"/>
            <a:ext cx="996508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Properties and data of the Image_1.png file respectively. </a:t>
            </a:r>
            <a:endParaRPr lang="en-IN"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386C533-79FA-48E6-BCB4-EC840971925F}"/>
              </a:ext>
            </a:extLst>
          </p:cNvPr>
          <p:cNvSpPr/>
          <p:nvPr/>
        </p:nvSpPr>
        <p:spPr>
          <a:xfrm>
            <a:off x="5028691" y="4660777"/>
            <a:ext cx="519853" cy="133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A258B1B8-E8E7-408A-860C-8E8A431B23C2}"/>
              </a:ext>
            </a:extLst>
          </p:cNvPr>
          <p:cNvSpPr/>
          <p:nvPr/>
        </p:nvSpPr>
        <p:spPr>
          <a:xfrm>
            <a:off x="3089429" y="5788241"/>
            <a:ext cx="5299969" cy="386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64B94B6-052E-4379-B237-1D8AB01CFFAB}"/>
              </a:ext>
            </a:extLst>
          </p:cNvPr>
          <p:cNvSpPr/>
          <p:nvPr/>
        </p:nvSpPr>
        <p:spPr>
          <a:xfrm>
            <a:off x="435006" y="381740"/>
            <a:ext cx="11363417" cy="616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3769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522FE065-D7B9-43CA-86B5-4DB0F987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913" y="907973"/>
            <a:ext cx="9634174" cy="4398661"/>
          </a:xfrm>
          <a:prstGeom prst="rect">
            <a:avLst/>
          </a:prstGeom>
        </p:spPr>
      </p:pic>
      <p:sp>
        <p:nvSpPr>
          <p:cNvPr id="4" name="Rectangle 3">
            <a:extLst>
              <a:ext uri="{FF2B5EF4-FFF2-40B4-BE49-F238E27FC236}">
                <a16:creationId xmlns:a16="http://schemas.microsoft.com/office/drawing/2014/main" id="{F48387E4-D35B-4643-AAE2-4B6F0DD83E5A}"/>
              </a:ext>
            </a:extLst>
          </p:cNvPr>
          <p:cNvSpPr/>
          <p:nvPr/>
        </p:nvSpPr>
        <p:spPr>
          <a:xfrm>
            <a:off x="399495" y="355107"/>
            <a:ext cx="11443317" cy="6223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8469357-F095-4DAE-9BED-AEA75E57986D}"/>
              </a:ext>
            </a:extLst>
          </p:cNvPr>
          <p:cNvSpPr txBox="1"/>
          <p:nvPr/>
        </p:nvSpPr>
        <p:spPr>
          <a:xfrm>
            <a:off x="1491449" y="5637321"/>
            <a:ext cx="870899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Isolating the hidden .rar file(Containing the .mp4 file of the video) from the Image_1.png and naming it OutputReverb.rar. </a:t>
            </a:r>
            <a:endParaRPr lang="en-IN"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503ACD8-05FE-4059-B5AF-A57D15EA736D}"/>
              </a:ext>
            </a:extLst>
          </p:cNvPr>
          <p:cNvSpPr/>
          <p:nvPr/>
        </p:nvSpPr>
        <p:spPr>
          <a:xfrm>
            <a:off x="1367161" y="5637321"/>
            <a:ext cx="8708994"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469074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2CEE973C-2EF4-413D-905E-0127DB178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25" y="1065322"/>
            <a:ext cx="6107836" cy="4205096"/>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74A9DF4D-4E62-4E42-A226-268FBFE53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5604" y="1065322"/>
            <a:ext cx="4518734" cy="4205096"/>
          </a:xfrm>
          <a:prstGeom prst="rect">
            <a:avLst/>
          </a:prstGeom>
        </p:spPr>
      </p:pic>
      <p:sp>
        <p:nvSpPr>
          <p:cNvPr id="8" name="Rectangle 7">
            <a:extLst>
              <a:ext uri="{FF2B5EF4-FFF2-40B4-BE49-F238E27FC236}">
                <a16:creationId xmlns:a16="http://schemas.microsoft.com/office/drawing/2014/main" id="{DB0D72FF-B5CF-4F52-9B4C-625B27C7A405}"/>
              </a:ext>
            </a:extLst>
          </p:cNvPr>
          <p:cNvSpPr/>
          <p:nvPr/>
        </p:nvSpPr>
        <p:spPr>
          <a:xfrm>
            <a:off x="399495" y="372862"/>
            <a:ext cx="11434439" cy="6178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BE1B88E-91D2-4482-9B41-CA22C73E862D}"/>
              </a:ext>
            </a:extLst>
          </p:cNvPr>
          <p:cNvSpPr txBox="1"/>
          <p:nvPr/>
        </p:nvSpPr>
        <p:spPr>
          <a:xfrm>
            <a:off x="3195961" y="5663953"/>
            <a:ext cx="515792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Therefore, we can extract the .mp4 file and can run it.</a:t>
            </a:r>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6BD092B-97A5-4A44-99C9-B4DD23B7D1B2}"/>
              </a:ext>
            </a:extLst>
          </p:cNvPr>
          <p:cNvSpPr/>
          <p:nvPr/>
        </p:nvSpPr>
        <p:spPr>
          <a:xfrm>
            <a:off x="3195961" y="5663953"/>
            <a:ext cx="5157926"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636616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42E032-78BD-4BA6-B4DF-5F6A268C652C}"/>
              </a:ext>
            </a:extLst>
          </p:cNvPr>
          <p:cNvSpPr txBox="1"/>
          <p:nvPr/>
        </p:nvSpPr>
        <p:spPr>
          <a:xfrm>
            <a:off x="2290439" y="2806201"/>
            <a:ext cx="7377344" cy="1107996"/>
          </a:xfrm>
          <a:prstGeom prst="rect">
            <a:avLst/>
          </a:prstGeom>
          <a:noFill/>
        </p:spPr>
        <p:txBody>
          <a:bodyPr wrap="square" rtlCol="0" anchor="ctr">
            <a:spAutoFit/>
          </a:bodyPr>
          <a:lstStyle/>
          <a:p>
            <a:r>
              <a:rPr lang="en-US" sz="4800" dirty="0">
                <a:latin typeface="Amasis MT Pro Medium" panose="02040604050005020304" pitchFamily="18" charset="0"/>
              </a:rPr>
              <a:t>       </a:t>
            </a:r>
            <a:r>
              <a:rPr lang="en-US" sz="6600" dirty="0">
                <a:latin typeface="Amasis MT Pro Medium" panose="02040604050005020304" pitchFamily="18" charset="0"/>
              </a:rPr>
              <a:t>THE END…..</a:t>
            </a:r>
            <a:endParaRPr lang="en-IN" sz="6600" dirty="0">
              <a:latin typeface="Amasis MT Pro Medium" panose="02040604050005020304" pitchFamily="18" charset="0"/>
            </a:endParaRPr>
          </a:p>
        </p:txBody>
      </p:sp>
      <p:sp>
        <p:nvSpPr>
          <p:cNvPr id="3" name="Rectangle 2">
            <a:extLst>
              <a:ext uri="{FF2B5EF4-FFF2-40B4-BE49-F238E27FC236}">
                <a16:creationId xmlns:a16="http://schemas.microsoft.com/office/drawing/2014/main" id="{7CB85A3E-519C-4877-AA65-F1A2BF601AA2}"/>
              </a:ext>
            </a:extLst>
          </p:cNvPr>
          <p:cNvSpPr/>
          <p:nvPr/>
        </p:nvSpPr>
        <p:spPr>
          <a:xfrm>
            <a:off x="417250" y="350669"/>
            <a:ext cx="11390051" cy="6156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2546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1246</TotalTime>
  <Words>5886</Words>
  <Application>Microsoft Office PowerPoint</Application>
  <PresentationFormat>Widescreen</PresentationFormat>
  <Paragraphs>558</Paragraphs>
  <Slides>98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Amasis MT Pro Medium</vt:lpstr>
      <vt:lpstr>Arial</vt:lpstr>
      <vt:lpstr>Calibri</vt:lpstr>
      <vt:lpstr>Calibri Light</vt:lpstr>
      <vt:lpstr>Times New Roman</vt:lpstr>
      <vt:lpstr>Office Theme</vt:lpstr>
      <vt:lpstr>                                    1.         Vulnerability Assessment on              testphp.vulnweb.com                         Website</vt:lpstr>
      <vt:lpstr>                          Document Details</vt:lpstr>
      <vt:lpstr>             High – level Summary                       of Testing                 Overview of the Vulnerability Assessment</vt:lpstr>
      <vt:lpstr>             Vulnerability Assessment - Overview</vt:lpstr>
      <vt:lpstr>                             Risk Definition </vt:lpstr>
      <vt:lpstr>                            Vulnerability Statics </vt:lpstr>
      <vt:lpstr>           1. PHP Unsupported Version Detection</vt:lpstr>
      <vt:lpstr>Vulnerability Detection Result:</vt:lpstr>
      <vt:lpstr>                  2. CGI Generic SQL Injection</vt:lpstr>
      <vt:lpstr>Vulnerability Detection Result:</vt:lpstr>
      <vt:lpstr>Vulnerability Detection Result: (2nd Pass)</vt:lpstr>
      <vt:lpstr>Vulnerability Detection Result (Manually):</vt:lpstr>
      <vt:lpstr>                       Union-based SQL Injection – Fetching Data from Database</vt:lpstr>
      <vt:lpstr>          3. CGI Generic SQL Injection (blind)</vt:lpstr>
      <vt:lpstr>Vulnerability Detection Result:</vt:lpstr>
      <vt:lpstr>Vulnerability Detection Result: (Time-Based)</vt:lpstr>
      <vt:lpstr>         4. PHP 5 &lt; 5.2.7 Multiple Vulnerabilities</vt:lpstr>
      <vt:lpstr>- A buffer overflow flaw in 'php_imap.c' may be triggered when processing long message headers due to the use of obsolete API calls. This can be exploited to cause a denial of service or to execute arbitrary code. (CVE-2008-2829) - A buffer overflow in the 'imageloadfont' function in 'ext/gd/gd.c' can be triggered when a specially crafted font is given. This can be exploited to cause a denial of service or to execute arbitrary code. (CVE-2008-3658) - A buffer overflow flaw exists in PHP's internal function 'memnstr' which can be exploited by an attacker using the delimiter argument to the 'explode' function. This can be used to cause a denial of service or to execute arbitrary code. (CVE-2008-3659) - When PHP is used as a FastCGI module, an attacker by requesting a file whose file name extension is preceded by multiple dots can cause a denial of service. (CVE-2008-3660) - A heap-based buffer overflow flaw in the mbstring extension can be triggered via a specially crafted string containing an HTML entity that is not handled during Unicode conversion. This can be exploited to execute arbitrary code.(CVE-2008-5557) - Improper initialization of global variables 'page_uid' and 'page_gid' when PHP is used as an Apache module allows the bypassing of security restriction due to SAPI 'php_getuid' function overloading. (CVE-2008-5624) - PHP does not enforce the correct restrictions when 'safe_mode' is enabled through a 'php_admin_flag' setting in 'httpd.conf'. This allows an attacker, by placing a specially crafted 'php_value' entry in '.htaccess', to able to write to arbitrary files. (CVE-2008-5625)   </vt:lpstr>
      <vt:lpstr>- The 'ZipArchive::extractTo' function in the ZipArchive extension fails to filter directory traversal sequences from file names. An attacker can exploit this to write to arbitrary files. (CVE-2008-5658) - Under limited circumstances, an attacker can cause a file truncation to occur when calling the 'dba_replace' function with an invalid argument. (CVE-2008-7068) - A buffer overflow error exists in the function 'date_from_ISO8601' function within file 'xmlrpc.c' because user-supplied input is improperly validated. This can be exploited by a remote attacker to cause a denial of service or to execute arbitrary code. (CVE-2014-8626)  Recommendation:  Upgrade to PHP version 5.2.8 or later.  Note that version 5.2.7 has been removed from distribution because of a regression in that version that results in the 'magic_quotes_gpc' setting remaining off even if it was set to on. </vt:lpstr>
      <vt:lpstr>Vulnerability Detection Result:</vt:lpstr>
      <vt:lpstr>          5. PHP 5.x &lt; 5.2 Multiple Vulnerabilities</vt:lpstr>
      <vt:lpstr>Vulnerability Detection Result:</vt:lpstr>
      <vt:lpstr>          6. PHP 5.x &lt; 5.2.2 Multiple Vulnerabilities</vt:lpstr>
      <vt:lpstr>-  A vulnerability in how PHP's mail() function processed header data was discovered. If a script sent mail using a subject header containing a string from an untrusted source, a remote attacker could send bulk email to unintended recipients (CVE-2007-1718).  Recommendation:  Upgrade to PHP version 5.2.2 or later.  Vulnerability Detection Result:  </vt:lpstr>
      <vt:lpstr>          7. PHP &lt; 5.2.1 Multiple Vulnerabilities</vt:lpstr>
      <vt:lpstr>Vulnerability Detection Result:</vt:lpstr>
      <vt:lpstr>          8. PHP &lt; 5.2.11 Multiple Vulnerabilities</vt:lpstr>
      <vt:lpstr>Recommendation:  Upgrade to PHP version 5.2.11 or later.   Vulnerability Detection Result:          </vt:lpstr>
      <vt:lpstr>          9. PHP &lt; 5.2.3 Multiple Vulnerabilities</vt:lpstr>
      <vt:lpstr>Recommendation:  Upgrade to PHP version 5.2.3 or later.   Vulnerability Detection Result:   </vt:lpstr>
      <vt:lpstr>          10. PHP &lt; 5.2.6 Multiple Vulnerabilities</vt:lpstr>
      <vt:lpstr>Recommendation:  Upgrade to PHP version 5.2.6 or later.   Vulnerability Detection Result:   </vt:lpstr>
      <vt:lpstr>          11. PHP &lt; 5.2.8 Multiple Vulnerabilities</vt:lpstr>
      <vt:lpstr>Vulnerability Detection Result:</vt:lpstr>
      <vt:lpstr>    12. PHP &lt; 5.3.12 / 5.4.2 CGI Query String Code Execution</vt:lpstr>
      <vt:lpstr>Vulnerability Detection Result:</vt:lpstr>
      <vt:lpstr>          13. PHP 5.x &lt; 5.2.2 Multiple Vulnerabilities</vt:lpstr>
      <vt:lpstr>- Calls to libxslt are not restricted via xsltSetSecurityPrefs(), which could allow an attacker to create or overwrite files, resulting in arbitrary code execution. (CVE-2012-0057) - An error exists in the function 'tidy_diagnose' that can allow an attacker to cause the application to dereference a NULL pointer. This causes the application to crash. (CVE-2012-0781) - The 'PDORow' implementation contains an error that can cause application crashes when interacting with the session feature. (CVE-2012-0788) - An error exists in the timezone handling such that repeated calls to the function 'strtotime' can allow a denial-of-service attack via memory consumption. (CVE-2012-0789)  Recommendation: Upgrade to PHP version 5.3.9 or later. </vt:lpstr>
      <vt:lpstr>Vulnerability Detection Result:</vt:lpstr>
      <vt:lpstr>          14. PHP 5.x &lt; 7.3.24 Multiple Vulnerabilities</vt:lpstr>
      <vt:lpstr>Vulnerability Detection Result:</vt:lpstr>
      <vt:lpstr>                   15. Browsable Web Directories </vt:lpstr>
      <vt:lpstr>Vulnerability Detection Result:</vt:lpstr>
      <vt:lpstr>            16. CGI Generic Cookie Injection Scripting</vt:lpstr>
      <vt:lpstr>Vulnerability Detection Result:</vt:lpstr>
      <vt:lpstr>         17. CGI Generic HTML Injections (quick test)</vt:lpstr>
      <vt:lpstr>Vulnerability Detection Result:</vt:lpstr>
      <vt:lpstr>                 18. CGI Generic XSS (quick test)</vt:lpstr>
      <vt:lpstr>Vulnerability Detection Result:</vt:lpstr>
      <vt:lpstr>Vulnerability Detection Result: (Manual)    Reflected XSS:      </vt:lpstr>
      <vt:lpstr>Stored XSS:</vt:lpstr>
      <vt:lpstr>            19. PHP &lt; 5.2.10 Multiple Vulnerabilities</vt:lpstr>
      <vt:lpstr>Vulnerability Detection Result:</vt:lpstr>
      <vt:lpstr>             20. PHP &lt; 5.2.12 Multiple Vulnerabilities</vt:lpstr>
      <vt:lpstr>   </vt:lpstr>
      <vt:lpstr>             21. PHP &lt; 5.2.4 Multiple Vulnerabilities</vt:lpstr>
      <vt:lpstr>Vulnerability Detection Result:</vt:lpstr>
      <vt:lpstr>             22. PHP &lt; 5.2.5 Multiple Vulnerabilities</vt:lpstr>
      <vt:lpstr>Vulnerability Detection Result:</vt:lpstr>
      <vt:lpstr>             23. PHP &lt; 5.2.9 Multiple Vulnerabilities</vt:lpstr>
      <vt:lpstr>Recommendation:  Upgrade to PHP version 5.2.9 or later.   Vulnerability Detection Result:  </vt:lpstr>
      <vt:lpstr>             24. PHP &lt; 5.3.11 Multiple Vulnerabilities</vt:lpstr>
      <vt:lpstr>Recommendation:  Upgrade to PHP version 5.3.11 or later.   Vulnerability Detection Result:  </vt:lpstr>
      <vt:lpstr>         25. PHP &lt; 5.3.2/5.2.13 Multiple Vulnerabilities</vt:lpstr>
      <vt:lpstr>Recommendation:  Upgrade to PHP version 5.3.2 / 5.2.13 or later.   Vulnerability Detection Result:    </vt:lpstr>
      <vt:lpstr>  26. PHP PHP_RSHUTDOWN_FUNCTION Security Bypass</vt:lpstr>
      <vt:lpstr>Vulnerability Detection Result:</vt:lpstr>
      <vt:lpstr>        27. No Security Policy Found For Passwords</vt:lpstr>
      <vt:lpstr>Vulnerability Detection Result:</vt:lpstr>
      <vt:lpstr>  28. Web Application Potentially Vulnerable to Clickjacking</vt:lpstr>
      <vt:lpstr>Vulnerability Detection Result:</vt:lpstr>
      <vt:lpstr>    29. Web Server info.php / phpinfo.php Detection</vt:lpstr>
      <vt:lpstr>Recommendation:  Remove the affected file(s).   Vulnerability Detection Result:            </vt:lpstr>
      <vt:lpstr>     30. Web Server Transmits Cleartext Credentials</vt:lpstr>
      <vt:lpstr>Vulnerability Detection Result:</vt:lpstr>
      <vt:lpstr>                            2.        Vulnerability Assessment on         Windows 10 (Host Machine)</vt:lpstr>
      <vt:lpstr>PowerPoint Presentation</vt:lpstr>
      <vt:lpstr>           High – Level Summary                    of Testing               Overview of the Vulnerability Assessment</vt:lpstr>
      <vt:lpstr>             Vulnerability Assessment - Overview</vt:lpstr>
      <vt:lpstr>PowerPoint Presentation</vt:lpstr>
      <vt:lpstr>PowerPoint Presentation</vt:lpstr>
      <vt:lpstr>                   1. SMB Signing not required</vt:lpstr>
      <vt:lpstr>           2. No Security Policy Found For Passwords</vt:lpstr>
      <vt:lpstr>Vulnerability Detection Result:</vt:lpstr>
      <vt:lpstr>                3. Password aging limits not found</vt:lpstr>
      <vt:lpstr>Vulnerability Detection Result:</vt:lpstr>
      <vt:lpstr>                              3.   Find the password of username hidden          in www.varunpathak.in/m1ss10n.zip           </vt:lpstr>
      <vt:lpstr>PowerPoint Presentation</vt:lpstr>
      <vt:lpstr>PowerPoint Presentation</vt:lpstr>
      <vt:lpstr>                           4.     Find a way to hide a video behind                   the image and run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Giftson</dc:creator>
  <cp:lastModifiedBy>Daniel Giftson</cp:lastModifiedBy>
  <cp:revision>1</cp:revision>
  <dcterms:created xsi:type="dcterms:W3CDTF">2021-07-04T13:53:57Z</dcterms:created>
  <dcterms:modified xsi:type="dcterms:W3CDTF">2021-07-06T19:18:04Z</dcterms:modified>
</cp:coreProperties>
</file>